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275" r:id="rId3"/>
    <p:sldId id="271" r:id="rId4"/>
    <p:sldId id="268" r:id="rId5"/>
    <p:sldId id="269" r:id="rId6"/>
    <p:sldId id="266" r:id="rId7"/>
    <p:sldId id="274" r:id="rId8"/>
    <p:sldId id="265" r:id="rId9"/>
    <p:sldId id="264" r:id="rId10"/>
    <p:sldId id="273" r:id="rId11"/>
    <p:sldId id="263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39">
          <p15:clr>
            <a:srgbClr val="A4A3A4"/>
          </p15:clr>
        </p15:guide>
        <p15:guide id="4" pos="70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5" autoAdjust="0"/>
    <p:restoredTop sz="91312" autoAdjust="0"/>
  </p:normalViewPr>
  <p:slideViewPr>
    <p:cSldViewPr snapToGrid="0" snapToObjects="1" showGuides="1">
      <p:cViewPr varScale="1">
        <p:scale>
          <a:sx n="91" d="100"/>
          <a:sy n="91" d="100"/>
        </p:scale>
        <p:origin x="552" y="192"/>
      </p:cViewPr>
      <p:guideLst>
        <p:guide orient="horz" pos="2160"/>
        <p:guide pos="3840"/>
        <p:guide orient="horz" pos="2139"/>
        <p:guide pos="70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83BAB-BEB8-F843-890C-14015F70421B}" type="doc">
      <dgm:prSet loTypeId="urn:microsoft.com/office/officeart/2005/8/layout/hList7" loCatId="" qsTypeId="urn:microsoft.com/office/officeart/2005/8/quickstyle/simple1" qsCatId="simple" csTypeId="urn:microsoft.com/office/officeart/2005/8/colors/accent0_2" csCatId="mainScheme" phldr="1"/>
      <dgm:spPr/>
    </dgm:pt>
    <dgm:pt modelId="{292B07F6-CAFE-6843-96B3-811F663A7152}">
      <dgm:prSet phldrT="[Texto]"/>
      <dgm:spPr/>
      <dgm:t>
        <a:bodyPr/>
        <a:lstStyle/>
        <a:p>
          <a:r>
            <a:rPr lang="es-ES" dirty="0"/>
            <a:t>Inicio</a:t>
          </a:r>
        </a:p>
      </dgm:t>
    </dgm:pt>
    <dgm:pt modelId="{AF47A351-86E5-E949-B077-18583E29D44E}" type="parTrans" cxnId="{3605A876-4EAA-3146-B9C5-44F115D8A71B}">
      <dgm:prSet/>
      <dgm:spPr/>
      <dgm:t>
        <a:bodyPr/>
        <a:lstStyle/>
        <a:p>
          <a:endParaRPr lang="es-ES"/>
        </a:p>
      </dgm:t>
    </dgm:pt>
    <dgm:pt modelId="{523C8435-4487-CE44-80CB-210640566C1C}" type="sibTrans" cxnId="{3605A876-4EAA-3146-B9C5-44F115D8A71B}">
      <dgm:prSet/>
      <dgm:spPr/>
      <dgm:t>
        <a:bodyPr/>
        <a:lstStyle/>
        <a:p>
          <a:endParaRPr lang="es-ES"/>
        </a:p>
      </dgm:t>
    </dgm:pt>
    <dgm:pt modelId="{C0C9CEF9-C9BE-4B4D-84A4-7D91328F5BAF}">
      <dgm:prSet phldrT="[Texto]"/>
      <dgm:spPr/>
      <dgm:t>
        <a:bodyPr/>
        <a:lstStyle/>
        <a:p>
          <a:r>
            <a:rPr lang="es-ES" dirty="0"/>
            <a:t>Desarrollo</a:t>
          </a:r>
        </a:p>
      </dgm:t>
    </dgm:pt>
    <dgm:pt modelId="{CC81ECC6-EFC5-1F49-8584-16E463A50F6E}" type="parTrans" cxnId="{4E675518-6332-FA47-BA60-F5341B46FDFE}">
      <dgm:prSet/>
      <dgm:spPr/>
      <dgm:t>
        <a:bodyPr/>
        <a:lstStyle/>
        <a:p>
          <a:endParaRPr lang="es-ES"/>
        </a:p>
      </dgm:t>
    </dgm:pt>
    <dgm:pt modelId="{C016BF97-DFB0-B448-8413-931C873C91BF}" type="sibTrans" cxnId="{4E675518-6332-FA47-BA60-F5341B46FDFE}">
      <dgm:prSet/>
      <dgm:spPr/>
      <dgm:t>
        <a:bodyPr/>
        <a:lstStyle/>
        <a:p>
          <a:endParaRPr lang="es-ES"/>
        </a:p>
      </dgm:t>
    </dgm:pt>
    <dgm:pt modelId="{E751F41D-0D89-AD41-BD2C-1F37F5DDB607}">
      <dgm:prSet phldrT="[Texto]"/>
      <dgm:spPr/>
      <dgm:t>
        <a:bodyPr/>
        <a:lstStyle/>
        <a:p>
          <a:r>
            <a:rPr lang="es-ES" dirty="0"/>
            <a:t>Cierre</a:t>
          </a:r>
        </a:p>
      </dgm:t>
    </dgm:pt>
    <dgm:pt modelId="{B5D732C2-364D-E844-BB73-4F4A221F88F1}" type="parTrans" cxnId="{51490140-7258-5B4A-ACCF-7D727A173D5E}">
      <dgm:prSet/>
      <dgm:spPr/>
      <dgm:t>
        <a:bodyPr/>
        <a:lstStyle/>
        <a:p>
          <a:endParaRPr lang="es-ES"/>
        </a:p>
      </dgm:t>
    </dgm:pt>
    <dgm:pt modelId="{63A69124-30A4-D242-AED7-BA422D45DAB2}" type="sibTrans" cxnId="{51490140-7258-5B4A-ACCF-7D727A173D5E}">
      <dgm:prSet/>
      <dgm:spPr/>
      <dgm:t>
        <a:bodyPr/>
        <a:lstStyle/>
        <a:p>
          <a:endParaRPr lang="es-ES"/>
        </a:p>
      </dgm:t>
    </dgm:pt>
    <dgm:pt modelId="{73E2DCC2-34F8-724B-9D6A-46D595F860E1}" type="pres">
      <dgm:prSet presAssocID="{7BC83BAB-BEB8-F843-890C-14015F70421B}" presName="Name0" presStyleCnt="0">
        <dgm:presLayoutVars>
          <dgm:dir/>
          <dgm:resizeHandles val="exact"/>
        </dgm:presLayoutVars>
      </dgm:prSet>
      <dgm:spPr/>
    </dgm:pt>
    <dgm:pt modelId="{7F241B8F-ECFE-C34B-A7D4-B151E423B183}" type="pres">
      <dgm:prSet presAssocID="{7BC83BAB-BEB8-F843-890C-14015F70421B}" presName="fgShape" presStyleLbl="fgShp" presStyleIdx="0" presStyleCnt="1"/>
      <dgm:spPr/>
    </dgm:pt>
    <dgm:pt modelId="{B07DF42B-D40B-9448-A529-3D117C444812}" type="pres">
      <dgm:prSet presAssocID="{7BC83BAB-BEB8-F843-890C-14015F70421B}" presName="linComp" presStyleCnt="0"/>
      <dgm:spPr/>
    </dgm:pt>
    <dgm:pt modelId="{291C7889-EFC7-B047-97E3-8DE7B9B4E076}" type="pres">
      <dgm:prSet presAssocID="{292B07F6-CAFE-6843-96B3-811F663A7152}" presName="compNode" presStyleCnt="0"/>
      <dgm:spPr/>
    </dgm:pt>
    <dgm:pt modelId="{EF9A87F9-45AA-B149-9601-400A078DEACE}" type="pres">
      <dgm:prSet presAssocID="{292B07F6-CAFE-6843-96B3-811F663A7152}" presName="bkgdShape" presStyleLbl="node1" presStyleIdx="0" presStyleCnt="3"/>
      <dgm:spPr/>
    </dgm:pt>
    <dgm:pt modelId="{88E4C239-C629-3A46-ACF8-E15117701C65}" type="pres">
      <dgm:prSet presAssocID="{292B07F6-CAFE-6843-96B3-811F663A7152}" presName="nodeTx" presStyleLbl="node1" presStyleIdx="0" presStyleCnt="3">
        <dgm:presLayoutVars>
          <dgm:bulletEnabled val="1"/>
        </dgm:presLayoutVars>
      </dgm:prSet>
      <dgm:spPr/>
    </dgm:pt>
    <dgm:pt modelId="{89BDADAE-07A8-BD40-8DA4-52809061E57B}" type="pres">
      <dgm:prSet presAssocID="{292B07F6-CAFE-6843-96B3-811F663A7152}" presName="invisiNode" presStyleLbl="node1" presStyleIdx="0" presStyleCnt="3"/>
      <dgm:spPr/>
    </dgm:pt>
    <dgm:pt modelId="{F6369290-59F9-3F4C-81BA-DE8D2C86DBEA}" type="pres">
      <dgm:prSet presAssocID="{292B07F6-CAFE-6843-96B3-811F663A7152}" presName="imagNode" presStyleLbl="fgImgPlace1" presStyleIdx="0" presStyleCnt="3"/>
      <dgm:spPr/>
    </dgm:pt>
    <dgm:pt modelId="{968253C0-F30F-134F-914F-8842E5897BD3}" type="pres">
      <dgm:prSet presAssocID="{523C8435-4487-CE44-80CB-210640566C1C}" presName="sibTrans" presStyleLbl="sibTrans2D1" presStyleIdx="0" presStyleCnt="0"/>
      <dgm:spPr/>
    </dgm:pt>
    <dgm:pt modelId="{33DF45E9-D83D-2A4D-9B3D-C7E9BB8C40FD}" type="pres">
      <dgm:prSet presAssocID="{C0C9CEF9-C9BE-4B4D-84A4-7D91328F5BAF}" presName="compNode" presStyleCnt="0"/>
      <dgm:spPr/>
    </dgm:pt>
    <dgm:pt modelId="{6B0C60FB-F806-5F4D-88D1-63930D5EDF7C}" type="pres">
      <dgm:prSet presAssocID="{C0C9CEF9-C9BE-4B4D-84A4-7D91328F5BAF}" presName="bkgdShape" presStyleLbl="node1" presStyleIdx="1" presStyleCnt="3"/>
      <dgm:spPr/>
    </dgm:pt>
    <dgm:pt modelId="{88C844A1-2FD4-C840-B2B0-0EE6011A9873}" type="pres">
      <dgm:prSet presAssocID="{C0C9CEF9-C9BE-4B4D-84A4-7D91328F5BAF}" presName="nodeTx" presStyleLbl="node1" presStyleIdx="1" presStyleCnt="3">
        <dgm:presLayoutVars>
          <dgm:bulletEnabled val="1"/>
        </dgm:presLayoutVars>
      </dgm:prSet>
      <dgm:spPr/>
    </dgm:pt>
    <dgm:pt modelId="{0D6A3B4E-43CA-3C46-ABBE-358E2C25921C}" type="pres">
      <dgm:prSet presAssocID="{C0C9CEF9-C9BE-4B4D-84A4-7D91328F5BAF}" presName="invisiNode" presStyleLbl="node1" presStyleIdx="1" presStyleCnt="3"/>
      <dgm:spPr/>
    </dgm:pt>
    <dgm:pt modelId="{959E57A1-44B0-E147-8018-7F21ECACF96F}" type="pres">
      <dgm:prSet presAssocID="{C0C9CEF9-C9BE-4B4D-84A4-7D91328F5BAF}" presName="imagNode" presStyleLbl="fgImgPlace1" presStyleIdx="1" presStyleCnt="3"/>
      <dgm:spPr/>
    </dgm:pt>
    <dgm:pt modelId="{4C56E37F-BEC8-9742-B5C7-14D867A0E922}" type="pres">
      <dgm:prSet presAssocID="{C016BF97-DFB0-B448-8413-931C873C91BF}" presName="sibTrans" presStyleLbl="sibTrans2D1" presStyleIdx="0" presStyleCnt="0"/>
      <dgm:spPr/>
    </dgm:pt>
    <dgm:pt modelId="{3E444412-0822-0A4B-ABC6-2605F9093FEF}" type="pres">
      <dgm:prSet presAssocID="{E751F41D-0D89-AD41-BD2C-1F37F5DDB607}" presName="compNode" presStyleCnt="0"/>
      <dgm:spPr/>
    </dgm:pt>
    <dgm:pt modelId="{22063CDE-59B6-2244-9722-28A2211BACB5}" type="pres">
      <dgm:prSet presAssocID="{E751F41D-0D89-AD41-BD2C-1F37F5DDB607}" presName="bkgdShape" presStyleLbl="node1" presStyleIdx="2" presStyleCnt="3"/>
      <dgm:spPr/>
    </dgm:pt>
    <dgm:pt modelId="{019CFB62-72B4-934A-842F-AF2F1DAC6211}" type="pres">
      <dgm:prSet presAssocID="{E751F41D-0D89-AD41-BD2C-1F37F5DDB607}" presName="nodeTx" presStyleLbl="node1" presStyleIdx="2" presStyleCnt="3">
        <dgm:presLayoutVars>
          <dgm:bulletEnabled val="1"/>
        </dgm:presLayoutVars>
      </dgm:prSet>
      <dgm:spPr/>
    </dgm:pt>
    <dgm:pt modelId="{FD13A616-A54F-A84D-AC2D-8AE72328BF24}" type="pres">
      <dgm:prSet presAssocID="{E751F41D-0D89-AD41-BD2C-1F37F5DDB607}" presName="invisiNode" presStyleLbl="node1" presStyleIdx="2" presStyleCnt="3"/>
      <dgm:spPr/>
    </dgm:pt>
    <dgm:pt modelId="{54CD0856-6A75-C74A-BFA6-424D2AECAFFB}" type="pres">
      <dgm:prSet presAssocID="{E751F41D-0D89-AD41-BD2C-1F37F5DDB607}" presName="imagNode" presStyleLbl="fgImgPlace1" presStyleIdx="2" presStyleCnt="3"/>
      <dgm:spPr/>
    </dgm:pt>
  </dgm:ptLst>
  <dgm:cxnLst>
    <dgm:cxn modelId="{47505903-C594-B84A-B907-307FDAF63735}" type="presOf" srcId="{292B07F6-CAFE-6843-96B3-811F663A7152}" destId="{88E4C239-C629-3A46-ACF8-E15117701C65}" srcOrd="1" destOrd="0" presId="urn:microsoft.com/office/officeart/2005/8/layout/hList7"/>
    <dgm:cxn modelId="{CEA3BF07-8391-0A46-87B4-88CFAF4A2E82}" type="presOf" srcId="{C0C9CEF9-C9BE-4B4D-84A4-7D91328F5BAF}" destId="{6B0C60FB-F806-5F4D-88D1-63930D5EDF7C}" srcOrd="0" destOrd="0" presId="urn:microsoft.com/office/officeart/2005/8/layout/hList7"/>
    <dgm:cxn modelId="{4E675518-6332-FA47-BA60-F5341B46FDFE}" srcId="{7BC83BAB-BEB8-F843-890C-14015F70421B}" destId="{C0C9CEF9-C9BE-4B4D-84A4-7D91328F5BAF}" srcOrd="1" destOrd="0" parTransId="{CC81ECC6-EFC5-1F49-8584-16E463A50F6E}" sibTransId="{C016BF97-DFB0-B448-8413-931C873C91BF}"/>
    <dgm:cxn modelId="{51490140-7258-5B4A-ACCF-7D727A173D5E}" srcId="{7BC83BAB-BEB8-F843-890C-14015F70421B}" destId="{E751F41D-0D89-AD41-BD2C-1F37F5DDB607}" srcOrd="2" destOrd="0" parTransId="{B5D732C2-364D-E844-BB73-4F4A221F88F1}" sibTransId="{63A69124-30A4-D242-AED7-BA422D45DAB2}"/>
    <dgm:cxn modelId="{9FD28841-8BC0-C14E-A867-5CA235934280}" type="presOf" srcId="{523C8435-4487-CE44-80CB-210640566C1C}" destId="{968253C0-F30F-134F-914F-8842E5897BD3}" srcOrd="0" destOrd="0" presId="urn:microsoft.com/office/officeart/2005/8/layout/hList7"/>
    <dgm:cxn modelId="{C2463046-7A9F-5342-B2E6-428EB45D0656}" type="presOf" srcId="{C016BF97-DFB0-B448-8413-931C873C91BF}" destId="{4C56E37F-BEC8-9742-B5C7-14D867A0E922}" srcOrd="0" destOrd="0" presId="urn:microsoft.com/office/officeart/2005/8/layout/hList7"/>
    <dgm:cxn modelId="{E7C05F56-5583-D844-A3BE-929682B0E8E8}" type="presOf" srcId="{E751F41D-0D89-AD41-BD2C-1F37F5DDB607}" destId="{019CFB62-72B4-934A-842F-AF2F1DAC6211}" srcOrd="1" destOrd="0" presId="urn:microsoft.com/office/officeart/2005/8/layout/hList7"/>
    <dgm:cxn modelId="{3605A876-4EAA-3146-B9C5-44F115D8A71B}" srcId="{7BC83BAB-BEB8-F843-890C-14015F70421B}" destId="{292B07F6-CAFE-6843-96B3-811F663A7152}" srcOrd="0" destOrd="0" parTransId="{AF47A351-86E5-E949-B077-18583E29D44E}" sibTransId="{523C8435-4487-CE44-80CB-210640566C1C}"/>
    <dgm:cxn modelId="{73D2EF91-3F41-1A46-B492-2DEDB96137CA}" type="presOf" srcId="{E751F41D-0D89-AD41-BD2C-1F37F5DDB607}" destId="{22063CDE-59B6-2244-9722-28A2211BACB5}" srcOrd="0" destOrd="0" presId="urn:microsoft.com/office/officeart/2005/8/layout/hList7"/>
    <dgm:cxn modelId="{AA98A7CA-ED78-7E4F-8B6D-48914F0C2E0E}" type="presOf" srcId="{7BC83BAB-BEB8-F843-890C-14015F70421B}" destId="{73E2DCC2-34F8-724B-9D6A-46D595F860E1}" srcOrd="0" destOrd="0" presId="urn:microsoft.com/office/officeart/2005/8/layout/hList7"/>
    <dgm:cxn modelId="{8D68E8D0-DAD5-3846-9780-0D31D7E75F6A}" type="presOf" srcId="{C0C9CEF9-C9BE-4B4D-84A4-7D91328F5BAF}" destId="{88C844A1-2FD4-C840-B2B0-0EE6011A9873}" srcOrd="1" destOrd="0" presId="urn:microsoft.com/office/officeart/2005/8/layout/hList7"/>
    <dgm:cxn modelId="{B96F65F4-D56D-9D4C-B4B1-2F52B3F59AF0}" type="presOf" srcId="{292B07F6-CAFE-6843-96B3-811F663A7152}" destId="{EF9A87F9-45AA-B149-9601-400A078DEACE}" srcOrd="0" destOrd="0" presId="urn:microsoft.com/office/officeart/2005/8/layout/hList7"/>
    <dgm:cxn modelId="{409181C7-6D32-014A-AA10-01184C486701}" type="presParOf" srcId="{73E2DCC2-34F8-724B-9D6A-46D595F860E1}" destId="{7F241B8F-ECFE-C34B-A7D4-B151E423B183}" srcOrd="0" destOrd="0" presId="urn:microsoft.com/office/officeart/2005/8/layout/hList7"/>
    <dgm:cxn modelId="{A784D245-3EDC-9040-BDAD-8BC37EFFEF26}" type="presParOf" srcId="{73E2DCC2-34F8-724B-9D6A-46D595F860E1}" destId="{B07DF42B-D40B-9448-A529-3D117C444812}" srcOrd="1" destOrd="0" presId="urn:microsoft.com/office/officeart/2005/8/layout/hList7"/>
    <dgm:cxn modelId="{A685EE92-D35C-EF4F-8BA6-B5ECC78B551A}" type="presParOf" srcId="{B07DF42B-D40B-9448-A529-3D117C444812}" destId="{291C7889-EFC7-B047-97E3-8DE7B9B4E076}" srcOrd="0" destOrd="0" presId="urn:microsoft.com/office/officeart/2005/8/layout/hList7"/>
    <dgm:cxn modelId="{DF92E1BA-FEB2-2740-A6BC-C463A1D34F5F}" type="presParOf" srcId="{291C7889-EFC7-B047-97E3-8DE7B9B4E076}" destId="{EF9A87F9-45AA-B149-9601-400A078DEACE}" srcOrd="0" destOrd="0" presId="urn:microsoft.com/office/officeart/2005/8/layout/hList7"/>
    <dgm:cxn modelId="{0DA8DDED-227F-0945-ADDF-22B27E7BEF98}" type="presParOf" srcId="{291C7889-EFC7-B047-97E3-8DE7B9B4E076}" destId="{88E4C239-C629-3A46-ACF8-E15117701C65}" srcOrd="1" destOrd="0" presId="urn:microsoft.com/office/officeart/2005/8/layout/hList7"/>
    <dgm:cxn modelId="{535FE7CA-C8B5-6649-9D1B-EA088D573885}" type="presParOf" srcId="{291C7889-EFC7-B047-97E3-8DE7B9B4E076}" destId="{89BDADAE-07A8-BD40-8DA4-52809061E57B}" srcOrd="2" destOrd="0" presId="urn:microsoft.com/office/officeart/2005/8/layout/hList7"/>
    <dgm:cxn modelId="{3A450AD1-05E5-674B-BF13-72B2BBC50C7D}" type="presParOf" srcId="{291C7889-EFC7-B047-97E3-8DE7B9B4E076}" destId="{F6369290-59F9-3F4C-81BA-DE8D2C86DBEA}" srcOrd="3" destOrd="0" presId="urn:microsoft.com/office/officeart/2005/8/layout/hList7"/>
    <dgm:cxn modelId="{A378D55F-6E0E-E743-9DB9-15C8F9C1AA46}" type="presParOf" srcId="{B07DF42B-D40B-9448-A529-3D117C444812}" destId="{968253C0-F30F-134F-914F-8842E5897BD3}" srcOrd="1" destOrd="0" presId="urn:microsoft.com/office/officeart/2005/8/layout/hList7"/>
    <dgm:cxn modelId="{70315A79-21AA-E948-89C4-19C2984339E2}" type="presParOf" srcId="{B07DF42B-D40B-9448-A529-3D117C444812}" destId="{33DF45E9-D83D-2A4D-9B3D-C7E9BB8C40FD}" srcOrd="2" destOrd="0" presId="urn:microsoft.com/office/officeart/2005/8/layout/hList7"/>
    <dgm:cxn modelId="{A4AD4AC2-ADE2-BE4A-A1CD-C966ED939DCB}" type="presParOf" srcId="{33DF45E9-D83D-2A4D-9B3D-C7E9BB8C40FD}" destId="{6B0C60FB-F806-5F4D-88D1-63930D5EDF7C}" srcOrd="0" destOrd="0" presId="urn:microsoft.com/office/officeart/2005/8/layout/hList7"/>
    <dgm:cxn modelId="{B236A0F7-274C-A445-AE85-E4D4C556B904}" type="presParOf" srcId="{33DF45E9-D83D-2A4D-9B3D-C7E9BB8C40FD}" destId="{88C844A1-2FD4-C840-B2B0-0EE6011A9873}" srcOrd="1" destOrd="0" presId="urn:microsoft.com/office/officeart/2005/8/layout/hList7"/>
    <dgm:cxn modelId="{2CD5D373-60E6-574F-ADA9-F0F4DE73F9CD}" type="presParOf" srcId="{33DF45E9-D83D-2A4D-9B3D-C7E9BB8C40FD}" destId="{0D6A3B4E-43CA-3C46-ABBE-358E2C25921C}" srcOrd="2" destOrd="0" presId="urn:microsoft.com/office/officeart/2005/8/layout/hList7"/>
    <dgm:cxn modelId="{4FE4FD66-1AF0-3E4B-9A69-078EF50B63C5}" type="presParOf" srcId="{33DF45E9-D83D-2A4D-9B3D-C7E9BB8C40FD}" destId="{959E57A1-44B0-E147-8018-7F21ECACF96F}" srcOrd="3" destOrd="0" presId="urn:microsoft.com/office/officeart/2005/8/layout/hList7"/>
    <dgm:cxn modelId="{9F34C9E9-2BC3-4745-B3D2-8479ABF5F448}" type="presParOf" srcId="{B07DF42B-D40B-9448-A529-3D117C444812}" destId="{4C56E37F-BEC8-9742-B5C7-14D867A0E922}" srcOrd="3" destOrd="0" presId="urn:microsoft.com/office/officeart/2005/8/layout/hList7"/>
    <dgm:cxn modelId="{62AA601B-2D10-0543-AD92-30F412E63385}" type="presParOf" srcId="{B07DF42B-D40B-9448-A529-3D117C444812}" destId="{3E444412-0822-0A4B-ABC6-2605F9093FEF}" srcOrd="4" destOrd="0" presId="urn:microsoft.com/office/officeart/2005/8/layout/hList7"/>
    <dgm:cxn modelId="{C7B85ED5-85EB-0840-A3C9-717564747C8A}" type="presParOf" srcId="{3E444412-0822-0A4B-ABC6-2605F9093FEF}" destId="{22063CDE-59B6-2244-9722-28A2211BACB5}" srcOrd="0" destOrd="0" presId="urn:microsoft.com/office/officeart/2005/8/layout/hList7"/>
    <dgm:cxn modelId="{B7BA8813-EB25-6B4B-A3FB-E370C1E66C3F}" type="presParOf" srcId="{3E444412-0822-0A4B-ABC6-2605F9093FEF}" destId="{019CFB62-72B4-934A-842F-AF2F1DAC6211}" srcOrd="1" destOrd="0" presId="urn:microsoft.com/office/officeart/2005/8/layout/hList7"/>
    <dgm:cxn modelId="{E768DC57-E838-394A-B4CF-BEC21EAC9F72}" type="presParOf" srcId="{3E444412-0822-0A4B-ABC6-2605F9093FEF}" destId="{FD13A616-A54F-A84D-AC2D-8AE72328BF24}" srcOrd="2" destOrd="0" presId="urn:microsoft.com/office/officeart/2005/8/layout/hList7"/>
    <dgm:cxn modelId="{AACCC49F-B7BD-CB4C-B07F-35CCAD34DE21}" type="presParOf" srcId="{3E444412-0822-0A4B-ABC6-2605F9093FEF}" destId="{54CD0856-6A75-C74A-BFA6-424D2AECAFF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C83BAB-BEB8-F843-890C-14015F70421B}" type="doc">
      <dgm:prSet loTypeId="urn:microsoft.com/office/officeart/2005/8/layout/hList7" loCatId="" qsTypeId="urn:microsoft.com/office/officeart/2005/8/quickstyle/simple1" qsCatId="simple" csTypeId="urn:microsoft.com/office/officeart/2005/8/colors/accent0_2" csCatId="mainScheme" phldr="1"/>
      <dgm:spPr/>
    </dgm:pt>
    <dgm:pt modelId="{292B07F6-CAFE-6843-96B3-811F663A7152}">
      <dgm:prSet phldrT="[Texto]"/>
      <dgm:spPr/>
      <dgm:t>
        <a:bodyPr/>
        <a:lstStyle/>
        <a:p>
          <a:r>
            <a:rPr lang="es-ES" dirty="0"/>
            <a:t>Inicio</a:t>
          </a:r>
        </a:p>
      </dgm:t>
    </dgm:pt>
    <dgm:pt modelId="{AF47A351-86E5-E949-B077-18583E29D44E}" type="parTrans" cxnId="{3605A876-4EAA-3146-B9C5-44F115D8A71B}">
      <dgm:prSet/>
      <dgm:spPr/>
      <dgm:t>
        <a:bodyPr/>
        <a:lstStyle/>
        <a:p>
          <a:endParaRPr lang="es-ES"/>
        </a:p>
      </dgm:t>
    </dgm:pt>
    <dgm:pt modelId="{523C8435-4487-CE44-80CB-210640566C1C}" type="sibTrans" cxnId="{3605A876-4EAA-3146-B9C5-44F115D8A71B}">
      <dgm:prSet/>
      <dgm:spPr/>
      <dgm:t>
        <a:bodyPr/>
        <a:lstStyle/>
        <a:p>
          <a:endParaRPr lang="es-ES"/>
        </a:p>
      </dgm:t>
    </dgm:pt>
    <dgm:pt modelId="{C0C9CEF9-C9BE-4B4D-84A4-7D91328F5BAF}">
      <dgm:prSet phldrT="[Texto]"/>
      <dgm:spPr/>
      <dgm:t>
        <a:bodyPr/>
        <a:lstStyle/>
        <a:p>
          <a:r>
            <a:rPr lang="es-ES" dirty="0"/>
            <a:t>Desarrollo</a:t>
          </a:r>
        </a:p>
      </dgm:t>
    </dgm:pt>
    <dgm:pt modelId="{CC81ECC6-EFC5-1F49-8584-16E463A50F6E}" type="parTrans" cxnId="{4E675518-6332-FA47-BA60-F5341B46FDFE}">
      <dgm:prSet/>
      <dgm:spPr/>
      <dgm:t>
        <a:bodyPr/>
        <a:lstStyle/>
        <a:p>
          <a:endParaRPr lang="es-ES"/>
        </a:p>
      </dgm:t>
    </dgm:pt>
    <dgm:pt modelId="{C016BF97-DFB0-B448-8413-931C873C91BF}" type="sibTrans" cxnId="{4E675518-6332-FA47-BA60-F5341B46FDFE}">
      <dgm:prSet/>
      <dgm:spPr/>
      <dgm:t>
        <a:bodyPr/>
        <a:lstStyle/>
        <a:p>
          <a:endParaRPr lang="es-ES"/>
        </a:p>
      </dgm:t>
    </dgm:pt>
    <dgm:pt modelId="{E751F41D-0D89-AD41-BD2C-1F37F5DDB607}">
      <dgm:prSet phldrT="[Texto]"/>
      <dgm:spPr/>
      <dgm:t>
        <a:bodyPr/>
        <a:lstStyle/>
        <a:p>
          <a:r>
            <a:rPr lang="es-ES" dirty="0"/>
            <a:t>Cierre</a:t>
          </a:r>
        </a:p>
      </dgm:t>
    </dgm:pt>
    <dgm:pt modelId="{B5D732C2-364D-E844-BB73-4F4A221F88F1}" type="parTrans" cxnId="{51490140-7258-5B4A-ACCF-7D727A173D5E}">
      <dgm:prSet/>
      <dgm:spPr/>
      <dgm:t>
        <a:bodyPr/>
        <a:lstStyle/>
        <a:p>
          <a:endParaRPr lang="es-ES"/>
        </a:p>
      </dgm:t>
    </dgm:pt>
    <dgm:pt modelId="{63A69124-30A4-D242-AED7-BA422D45DAB2}" type="sibTrans" cxnId="{51490140-7258-5B4A-ACCF-7D727A173D5E}">
      <dgm:prSet/>
      <dgm:spPr/>
      <dgm:t>
        <a:bodyPr/>
        <a:lstStyle/>
        <a:p>
          <a:endParaRPr lang="es-ES"/>
        </a:p>
      </dgm:t>
    </dgm:pt>
    <dgm:pt modelId="{73E2DCC2-34F8-724B-9D6A-46D595F860E1}" type="pres">
      <dgm:prSet presAssocID="{7BC83BAB-BEB8-F843-890C-14015F70421B}" presName="Name0" presStyleCnt="0">
        <dgm:presLayoutVars>
          <dgm:dir/>
          <dgm:resizeHandles val="exact"/>
        </dgm:presLayoutVars>
      </dgm:prSet>
      <dgm:spPr/>
    </dgm:pt>
    <dgm:pt modelId="{7F241B8F-ECFE-C34B-A7D4-B151E423B183}" type="pres">
      <dgm:prSet presAssocID="{7BC83BAB-BEB8-F843-890C-14015F70421B}" presName="fgShape" presStyleLbl="fgShp" presStyleIdx="0" presStyleCnt="1"/>
      <dgm:spPr/>
    </dgm:pt>
    <dgm:pt modelId="{B07DF42B-D40B-9448-A529-3D117C444812}" type="pres">
      <dgm:prSet presAssocID="{7BC83BAB-BEB8-F843-890C-14015F70421B}" presName="linComp" presStyleCnt="0"/>
      <dgm:spPr/>
    </dgm:pt>
    <dgm:pt modelId="{291C7889-EFC7-B047-97E3-8DE7B9B4E076}" type="pres">
      <dgm:prSet presAssocID="{292B07F6-CAFE-6843-96B3-811F663A7152}" presName="compNode" presStyleCnt="0"/>
      <dgm:spPr/>
    </dgm:pt>
    <dgm:pt modelId="{EF9A87F9-45AA-B149-9601-400A078DEACE}" type="pres">
      <dgm:prSet presAssocID="{292B07F6-CAFE-6843-96B3-811F663A7152}" presName="bkgdShape" presStyleLbl="node1" presStyleIdx="0" presStyleCnt="3"/>
      <dgm:spPr/>
    </dgm:pt>
    <dgm:pt modelId="{88E4C239-C629-3A46-ACF8-E15117701C65}" type="pres">
      <dgm:prSet presAssocID="{292B07F6-CAFE-6843-96B3-811F663A7152}" presName="nodeTx" presStyleLbl="node1" presStyleIdx="0" presStyleCnt="3">
        <dgm:presLayoutVars>
          <dgm:bulletEnabled val="1"/>
        </dgm:presLayoutVars>
      </dgm:prSet>
      <dgm:spPr/>
    </dgm:pt>
    <dgm:pt modelId="{89BDADAE-07A8-BD40-8DA4-52809061E57B}" type="pres">
      <dgm:prSet presAssocID="{292B07F6-CAFE-6843-96B3-811F663A7152}" presName="invisiNode" presStyleLbl="node1" presStyleIdx="0" presStyleCnt="3"/>
      <dgm:spPr/>
    </dgm:pt>
    <dgm:pt modelId="{F6369290-59F9-3F4C-81BA-DE8D2C86DBEA}" type="pres">
      <dgm:prSet presAssocID="{292B07F6-CAFE-6843-96B3-811F663A7152}" presName="imagNode" presStyleLbl="fgImgPlace1" presStyleIdx="0" presStyleCnt="3"/>
      <dgm:spPr/>
    </dgm:pt>
    <dgm:pt modelId="{968253C0-F30F-134F-914F-8842E5897BD3}" type="pres">
      <dgm:prSet presAssocID="{523C8435-4487-CE44-80CB-210640566C1C}" presName="sibTrans" presStyleLbl="sibTrans2D1" presStyleIdx="0" presStyleCnt="0"/>
      <dgm:spPr/>
    </dgm:pt>
    <dgm:pt modelId="{33DF45E9-D83D-2A4D-9B3D-C7E9BB8C40FD}" type="pres">
      <dgm:prSet presAssocID="{C0C9CEF9-C9BE-4B4D-84A4-7D91328F5BAF}" presName="compNode" presStyleCnt="0"/>
      <dgm:spPr/>
    </dgm:pt>
    <dgm:pt modelId="{6B0C60FB-F806-5F4D-88D1-63930D5EDF7C}" type="pres">
      <dgm:prSet presAssocID="{C0C9CEF9-C9BE-4B4D-84A4-7D91328F5BAF}" presName="bkgdShape" presStyleLbl="node1" presStyleIdx="1" presStyleCnt="3"/>
      <dgm:spPr/>
    </dgm:pt>
    <dgm:pt modelId="{88C844A1-2FD4-C840-B2B0-0EE6011A9873}" type="pres">
      <dgm:prSet presAssocID="{C0C9CEF9-C9BE-4B4D-84A4-7D91328F5BAF}" presName="nodeTx" presStyleLbl="node1" presStyleIdx="1" presStyleCnt="3">
        <dgm:presLayoutVars>
          <dgm:bulletEnabled val="1"/>
        </dgm:presLayoutVars>
      </dgm:prSet>
      <dgm:spPr/>
    </dgm:pt>
    <dgm:pt modelId="{0D6A3B4E-43CA-3C46-ABBE-358E2C25921C}" type="pres">
      <dgm:prSet presAssocID="{C0C9CEF9-C9BE-4B4D-84A4-7D91328F5BAF}" presName="invisiNode" presStyleLbl="node1" presStyleIdx="1" presStyleCnt="3"/>
      <dgm:spPr/>
    </dgm:pt>
    <dgm:pt modelId="{959E57A1-44B0-E147-8018-7F21ECACF96F}" type="pres">
      <dgm:prSet presAssocID="{C0C9CEF9-C9BE-4B4D-84A4-7D91328F5BAF}" presName="imagNode" presStyleLbl="fgImgPlace1" presStyleIdx="1" presStyleCnt="3"/>
      <dgm:spPr/>
    </dgm:pt>
    <dgm:pt modelId="{4C56E37F-BEC8-9742-B5C7-14D867A0E922}" type="pres">
      <dgm:prSet presAssocID="{C016BF97-DFB0-B448-8413-931C873C91BF}" presName="sibTrans" presStyleLbl="sibTrans2D1" presStyleIdx="0" presStyleCnt="0"/>
      <dgm:spPr/>
    </dgm:pt>
    <dgm:pt modelId="{3E444412-0822-0A4B-ABC6-2605F9093FEF}" type="pres">
      <dgm:prSet presAssocID="{E751F41D-0D89-AD41-BD2C-1F37F5DDB607}" presName="compNode" presStyleCnt="0"/>
      <dgm:spPr/>
    </dgm:pt>
    <dgm:pt modelId="{22063CDE-59B6-2244-9722-28A2211BACB5}" type="pres">
      <dgm:prSet presAssocID="{E751F41D-0D89-AD41-BD2C-1F37F5DDB607}" presName="bkgdShape" presStyleLbl="node1" presStyleIdx="2" presStyleCnt="3"/>
      <dgm:spPr/>
    </dgm:pt>
    <dgm:pt modelId="{019CFB62-72B4-934A-842F-AF2F1DAC6211}" type="pres">
      <dgm:prSet presAssocID="{E751F41D-0D89-AD41-BD2C-1F37F5DDB607}" presName="nodeTx" presStyleLbl="node1" presStyleIdx="2" presStyleCnt="3">
        <dgm:presLayoutVars>
          <dgm:bulletEnabled val="1"/>
        </dgm:presLayoutVars>
      </dgm:prSet>
      <dgm:spPr/>
    </dgm:pt>
    <dgm:pt modelId="{FD13A616-A54F-A84D-AC2D-8AE72328BF24}" type="pres">
      <dgm:prSet presAssocID="{E751F41D-0D89-AD41-BD2C-1F37F5DDB607}" presName="invisiNode" presStyleLbl="node1" presStyleIdx="2" presStyleCnt="3"/>
      <dgm:spPr/>
    </dgm:pt>
    <dgm:pt modelId="{54CD0856-6A75-C74A-BFA6-424D2AECAFFB}" type="pres">
      <dgm:prSet presAssocID="{E751F41D-0D89-AD41-BD2C-1F37F5DDB607}" presName="imagNode" presStyleLbl="fgImgPlace1" presStyleIdx="2" presStyleCnt="3"/>
      <dgm:spPr/>
    </dgm:pt>
  </dgm:ptLst>
  <dgm:cxnLst>
    <dgm:cxn modelId="{47505903-C594-B84A-B907-307FDAF63735}" type="presOf" srcId="{292B07F6-CAFE-6843-96B3-811F663A7152}" destId="{88E4C239-C629-3A46-ACF8-E15117701C65}" srcOrd="1" destOrd="0" presId="urn:microsoft.com/office/officeart/2005/8/layout/hList7"/>
    <dgm:cxn modelId="{CEA3BF07-8391-0A46-87B4-88CFAF4A2E82}" type="presOf" srcId="{C0C9CEF9-C9BE-4B4D-84A4-7D91328F5BAF}" destId="{6B0C60FB-F806-5F4D-88D1-63930D5EDF7C}" srcOrd="0" destOrd="0" presId="urn:microsoft.com/office/officeart/2005/8/layout/hList7"/>
    <dgm:cxn modelId="{4E675518-6332-FA47-BA60-F5341B46FDFE}" srcId="{7BC83BAB-BEB8-F843-890C-14015F70421B}" destId="{C0C9CEF9-C9BE-4B4D-84A4-7D91328F5BAF}" srcOrd="1" destOrd="0" parTransId="{CC81ECC6-EFC5-1F49-8584-16E463A50F6E}" sibTransId="{C016BF97-DFB0-B448-8413-931C873C91BF}"/>
    <dgm:cxn modelId="{51490140-7258-5B4A-ACCF-7D727A173D5E}" srcId="{7BC83BAB-BEB8-F843-890C-14015F70421B}" destId="{E751F41D-0D89-AD41-BD2C-1F37F5DDB607}" srcOrd="2" destOrd="0" parTransId="{B5D732C2-364D-E844-BB73-4F4A221F88F1}" sibTransId="{63A69124-30A4-D242-AED7-BA422D45DAB2}"/>
    <dgm:cxn modelId="{9FD28841-8BC0-C14E-A867-5CA235934280}" type="presOf" srcId="{523C8435-4487-CE44-80CB-210640566C1C}" destId="{968253C0-F30F-134F-914F-8842E5897BD3}" srcOrd="0" destOrd="0" presId="urn:microsoft.com/office/officeart/2005/8/layout/hList7"/>
    <dgm:cxn modelId="{C2463046-7A9F-5342-B2E6-428EB45D0656}" type="presOf" srcId="{C016BF97-DFB0-B448-8413-931C873C91BF}" destId="{4C56E37F-BEC8-9742-B5C7-14D867A0E922}" srcOrd="0" destOrd="0" presId="urn:microsoft.com/office/officeart/2005/8/layout/hList7"/>
    <dgm:cxn modelId="{E7C05F56-5583-D844-A3BE-929682B0E8E8}" type="presOf" srcId="{E751F41D-0D89-AD41-BD2C-1F37F5DDB607}" destId="{019CFB62-72B4-934A-842F-AF2F1DAC6211}" srcOrd="1" destOrd="0" presId="urn:microsoft.com/office/officeart/2005/8/layout/hList7"/>
    <dgm:cxn modelId="{3605A876-4EAA-3146-B9C5-44F115D8A71B}" srcId="{7BC83BAB-BEB8-F843-890C-14015F70421B}" destId="{292B07F6-CAFE-6843-96B3-811F663A7152}" srcOrd="0" destOrd="0" parTransId="{AF47A351-86E5-E949-B077-18583E29D44E}" sibTransId="{523C8435-4487-CE44-80CB-210640566C1C}"/>
    <dgm:cxn modelId="{73D2EF91-3F41-1A46-B492-2DEDB96137CA}" type="presOf" srcId="{E751F41D-0D89-AD41-BD2C-1F37F5DDB607}" destId="{22063CDE-59B6-2244-9722-28A2211BACB5}" srcOrd="0" destOrd="0" presId="urn:microsoft.com/office/officeart/2005/8/layout/hList7"/>
    <dgm:cxn modelId="{AA98A7CA-ED78-7E4F-8B6D-48914F0C2E0E}" type="presOf" srcId="{7BC83BAB-BEB8-F843-890C-14015F70421B}" destId="{73E2DCC2-34F8-724B-9D6A-46D595F860E1}" srcOrd="0" destOrd="0" presId="urn:microsoft.com/office/officeart/2005/8/layout/hList7"/>
    <dgm:cxn modelId="{8D68E8D0-DAD5-3846-9780-0D31D7E75F6A}" type="presOf" srcId="{C0C9CEF9-C9BE-4B4D-84A4-7D91328F5BAF}" destId="{88C844A1-2FD4-C840-B2B0-0EE6011A9873}" srcOrd="1" destOrd="0" presId="urn:microsoft.com/office/officeart/2005/8/layout/hList7"/>
    <dgm:cxn modelId="{B96F65F4-D56D-9D4C-B4B1-2F52B3F59AF0}" type="presOf" srcId="{292B07F6-CAFE-6843-96B3-811F663A7152}" destId="{EF9A87F9-45AA-B149-9601-400A078DEACE}" srcOrd="0" destOrd="0" presId="urn:microsoft.com/office/officeart/2005/8/layout/hList7"/>
    <dgm:cxn modelId="{409181C7-6D32-014A-AA10-01184C486701}" type="presParOf" srcId="{73E2DCC2-34F8-724B-9D6A-46D595F860E1}" destId="{7F241B8F-ECFE-C34B-A7D4-B151E423B183}" srcOrd="0" destOrd="0" presId="urn:microsoft.com/office/officeart/2005/8/layout/hList7"/>
    <dgm:cxn modelId="{A784D245-3EDC-9040-BDAD-8BC37EFFEF26}" type="presParOf" srcId="{73E2DCC2-34F8-724B-9D6A-46D595F860E1}" destId="{B07DF42B-D40B-9448-A529-3D117C444812}" srcOrd="1" destOrd="0" presId="urn:microsoft.com/office/officeart/2005/8/layout/hList7"/>
    <dgm:cxn modelId="{A685EE92-D35C-EF4F-8BA6-B5ECC78B551A}" type="presParOf" srcId="{B07DF42B-D40B-9448-A529-3D117C444812}" destId="{291C7889-EFC7-B047-97E3-8DE7B9B4E076}" srcOrd="0" destOrd="0" presId="urn:microsoft.com/office/officeart/2005/8/layout/hList7"/>
    <dgm:cxn modelId="{DF92E1BA-FEB2-2740-A6BC-C463A1D34F5F}" type="presParOf" srcId="{291C7889-EFC7-B047-97E3-8DE7B9B4E076}" destId="{EF9A87F9-45AA-B149-9601-400A078DEACE}" srcOrd="0" destOrd="0" presId="urn:microsoft.com/office/officeart/2005/8/layout/hList7"/>
    <dgm:cxn modelId="{0DA8DDED-227F-0945-ADDF-22B27E7BEF98}" type="presParOf" srcId="{291C7889-EFC7-B047-97E3-8DE7B9B4E076}" destId="{88E4C239-C629-3A46-ACF8-E15117701C65}" srcOrd="1" destOrd="0" presId="urn:microsoft.com/office/officeart/2005/8/layout/hList7"/>
    <dgm:cxn modelId="{535FE7CA-C8B5-6649-9D1B-EA088D573885}" type="presParOf" srcId="{291C7889-EFC7-B047-97E3-8DE7B9B4E076}" destId="{89BDADAE-07A8-BD40-8DA4-52809061E57B}" srcOrd="2" destOrd="0" presId="urn:microsoft.com/office/officeart/2005/8/layout/hList7"/>
    <dgm:cxn modelId="{3A450AD1-05E5-674B-BF13-72B2BBC50C7D}" type="presParOf" srcId="{291C7889-EFC7-B047-97E3-8DE7B9B4E076}" destId="{F6369290-59F9-3F4C-81BA-DE8D2C86DBEA}" srcOrd="3" destOrd="0" presId="urn:microsoft.com/office/officeart/2005/8/layout/hList7"/>
    <dgm:cxn modelId="{A378D55F-6E0E-E743-9DB9-15C8F9C1AA46}" type="presParOf" srcId="{B07DF42B-D40B-9448-A529-3D117C444812}" destId="{968253C0-F30F-134F-914F-8842E5897BD3}" srcOrd="1" destOrd="0" presId="urn:microsoft.com/office/officeart/2005/8/layout/hList7"/>
    <dgm:cxn modelId="{70315A79-21AA-E948-89C4-19C2984339E2}" type="presParOf" srcId="{B07DF42B-D40B-9448-A529-3D117C444812}" destId="{33DF45E9-D83D-2A4D-9B3D-C7E9BB8C40FD}" srcOrd="2" destOrd="0" presId="urn:microsoft.com/office/officeart/2005/8/layout/hList7"/>
    <dgm:cxn modelId="{A4AD4AC2-ADE2-BE4A-A1CD-C966ED939DCB}" type="presParOf" srcId="{33DF45E9-D83D-2A4D-9B3D-C7E9BB8C40FD}" destId="{6B0C60FB-F806-5F4D-88D1-63930D5EDF7C}" srcOrd="0" destOrd="0" presId="urn:microsoft.com/office/officeart/2005/8/layout/hList7"/>
    <dgm:cxn modelId="{B236A0F7-274C-A445-AE85-E4D4C556B904}" type="presParOf" srcId="{33DF45E9-D83D-2A4D-9B3D-C7E9BB8C40FD}" destId="{88C844A1-2FD4-C840-B2B0-0EE6011A9873}" srcOrd="1" destOrd="0" presId="urn:microsoft.com/office/officeart/2005/8/layout/hList7"/>
    <dgm:cxn modelId="{2CD5D373-60E6-574F-ADA9-F0F4DE73F9CD}" type="presParOf" srcId="{33DF45E9-D83D-2A4D-9B3D-C7E9BB8C40FD}" destId="{0D6A3B4E-43CA-3C46-ABBE-358E2C25921C}" srcOrd="2" destOrd="0" presId="urn:microsoft.com/office/officeart/2005/8/layout/hList7"/>
    <dgm:cxn modelId="{4FE4FD66-1AF0-3E4B-9A69-078EF50B63C5}" type="presParOf" srcId="{33DF45E9-D83D-2A4D-9B3D-C7E9BB8C40FD}" destId="{959E57A1-44B0-E147-8018-7F21ECACF96F}" srcOrd="3" destOrd="0" presId="urn:microsoft.com/office/officeart/2005/8/layout/hList7"/>
    <dgm:cxn modelId="{9F34C9E9-2BC3-4745-B3D2-8479ABF5F448}" type="presParOf" srcId="{B07DF42B-D40B-9448-A529-3D117C444812}" destId="{4C56E37F-BEC8-9742-B5C7-14D867A0E922}" srcOrd="3" destOrd="0" presId="urn:microsoft.com/office/officeart/2005/8/layout/hList7"/>
    <dgm:cxn modelId="{62AA601B-2D10-0543-AD92-30F412E63385}" type="presParOf" srcId="{B07DF42B-D40B-9448-A529-3D117C444812}" destId="{3E444412-0822-0A4B-ABC6-2605F9093FEF}" srcOrd="4" destOrd="0" presId="urn:microsoft.com/office/officeart/2005/8/layout/hList7"/>
    <dgm:cxn modelId="{C7B85ED5-85EB-0840-A3C9-717564747C8A}" type="presParOf" srcId="{3E444412-0822-0A4B-ABC6-2605F9093FEF}" destId="{22063CDE-59B6-2244-9722-28A2211BACB5}" srcOrd="0" destOrd="0" presId="urn:microsoft.com/office/officeart/2005/8/layout/hList7"/>
    <dgm:cxn modelId="{B7BA8813-EB25-6B4B-A3FB-E370C1E66C3F}" type="presParOf" srcId="{3E444412-0822-0A4B-ABC6-2605F9093FEF}" destId="{019CFB62-72B4-934A-842F-AF2F1DAC6211}" srcOrd="1" destOrd="0" presId="urn:microsoft.com/office/officeart/2005/8/layout/hList7"/>
    <dgm:cxn modelId="{E768DC57-E838-394A-B4CF-BEC21EAC9F72}" type="presParOf" srcId="{3E444412-0822-0A4B-ABC6-2605F9093FEF}" destId="{FD13A616-A54F-A84D-AC2D-8AE72328BF24}" srcOrd="2" destOrd="0" presId="urn:microsoft.com/office/officeart/2005/8/layout/hList7"/>
    <dgm:cxn modelId="{AACCC49F-B7BD-CB4C-B07F-35CCAD34DE21}" type="presParOf" srcId="{3E444412-0822-0A4B-ABC6-2605F9093FEF}" destId="{54CD0856-6A75-C74A-BFA6-424D2AECAFF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A87F9-45AA-B149-9601-400A078DEACE}">
      <dsp:nvSpPr>
        <dsp:cNvPr id="0" name=""/>
        <dsp:cNvSpPr/>
      </dsp:nvSpPr>
      <dsp:spPr>
        <a:xfrm>
          <a:off x="2303" y="0"/>
          <a:ext cx="3584376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300" kern="1200" dirty="0"/>
            <a:t>Inicio</a:t>
          </a:r>
        </a:p>
      </dsp:txBody>
      <dsp:txXfrm>
        <a:off x="2303" y="1810385"/>
        <a:ext cx="3584376" cy="1810385"/>
      </dsp:txXfrm>
    </dsp:sp>
    <dsp:sp modelId="{F6369290-59F9-3F4C-81BA-DE8D2C86DBEA}">
      <dsp:nvSpPr>
        <dsp:cNvPr id="0" name=""/>
        <dsp:cNvSpPr/>
      </dsp:nvSpPr>
      <dsp:spPr>
        <a:xfrm>
          <a:off x="1040919" y="271557"/>
          <a:ext cx="1507145" cy="150714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60FB-F806-5F4D-88D1-63930D5EDF7C}">
      <dsp:nvSpPr>
        <dsp:cNvPr id="0" name=""/>
        <dsp:cNvSpPr/>
      </dsp:nvSpPr>
      <dsp:spPr>
        <a:xfrm>
          <a:off x="3694211" y="0"/>
          <a:ext cx="3584376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300" kern="1200" dirty="0"/>
            <a:t>Desarrollo</a:t>
          </a:r>
        </a:p>
      </dsp:txBody>
      <dsp:txXfrm>
        <a:off x="3694211" y="1810385"/>
        <a:ext cx="3584376" cy="1810385"/>
      </dsp:txXfrm>
    </dsp:sp>
    <dsp:sp modelId="{959E57A1-44B0-E147-8018-7F21ECACF96F}">
      <dsp:nvSpPr>
        <dsp:cNvPr id="0" name=""/>
        <dsp:cNvSpPr/>
      </dsp:nvSpPr>
      <dsp:spPr>
        <a:xfrm>
          <a:off x="4732827" y="271557"/>
          <a:ext cx="1507145" cy="150714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63CDE-59B6-2244-9722-28A2211BACB5}">
      <dsp:nvSpPr>
        <dsp:cNvPr id="0" name=""/>
        <dsp:cNvSpPr/>
      </dsp:nvSpPr>
      <dsp:spPr>
        <a:xfrm>
          <a:off x="7386119" y="0"/>
          <a:ext cx="3584376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300" kern="1200" dirty="0"/>
            <a:t>Cierre</a:t>
          </a:r>
        </a:p>
      </dsp:txBody>
      <dsp:txXfrm>
        <a:off x="7386119" y="1810385"/>
        <a:ext cx="3584376" cy="1810385"/>
      </dsp:txXfrm>
    </dsp:sp>
    <dsp:sp modelId="{54CD0856-6A75-C74A-BFA6-424D2AECAFFB}">
      <dsp:nvSpPr>
        <dsp:cNvPr id="0" name=""/>
        <dsp:cNvSpPr/>
      </dsp:nvSpPr>
      <dsp:spPr>
        <a:xfrm>
          <a:off x="8424735" y="271557"/>
          <a:ext cx="1507145" cy="150714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41B8F-ECFE-C34B-A7D4-B151E423B183}">
      <dsp:nvSpPr>
        <dsp:cNvPr id="0" name=""/>
        <dsp:cNvSpPr/>
      </dsp:nvSpPr>
      <dsp:spPr>
        <a:xfrm>
          <a:off x="438912" y="3620770"/>
          <a:ext cx="10094976" cy="678894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A87F9-45AA-B149-9601-400A078DEACE}">
      <dsp:nvSpPr>
        <dsp:cNvPr id="0" name=""/>
        <dsp:cNvSpPr/>
      </dsp:nvSpPr>
      <dsp:spPr>
        <a:xfrm>
          <a:off x="2303" y="0"/>
          <a:ext cx="3584376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300" kern="1200" dirty="0"/>
            <a:t>Inicio</a:t>
          </a:r>
        </a:p>
      </dsp:txBody>
      <dsp:txXfrm>
        <a:off x="2303" y="1810385"/>
        <a:ext cx="3584376" cy="1810385"/>
      </dsp:txXfrm>
    </dsp:sp>
    <dsp:sp modelId="{F6369290-59F9-3F4C-81BA-DE8D2C86DBEA}">
      <dsp:nvSpPr>
        <dsp:cNvPr id="0" name=""/>
        <dsp:cNvSpPr/>
      </dsp:nvSpPr>
      <dsp:spPr>
        <a:xfrm>
          <a:off x="1040919" y="271557"/>
          <a:ext cx="1507145" cy="150714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60FB-F806-5F4D-88D1-63930D5EDF7C}">
      <dsp:nvSpPr>
        <dsp:cNvPr id="0" name=""/>
        <dsp:cNvSpPr/>
      </dsp:nvSpPr>
      <dsp:spPr>
        <a:xfrm>
          <a:off x="3694211" y="0"/>
          <a:ext cx="3584376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300" kern="1200" dirty="0"/>
            <a:t>Desarrollo</a:t>
          </a:r>
        </a:p>
      </dsp:txBody>
      <dsp:txXfrm>
        <a:off x="3694211" y="1810385"/>
        <a:ext cx="3584376" cy="1810385"/>
      </dsp:txXfrm>
    </dsp:sp>
    <dsp:sp modelId="{959E57A1-44B0-E147-8018-7F21ECACF96F}">
      <dsp:nvSpPr>
        <dsp:cNvPr id="0" name=""/>
        <dsp:cNvSpPr/>
      </dsp:nvSpPr>
      <dsp:spPr>
        <a:xfrm>
          <a:off x="4732827" y="271557"/>
          <a:ext cx="1507145" cy="150714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63CDE-59B6-2244-9722-28A2211BACB5}">
      <dsp:nvSpPr>
        <dsp:cNvPr id="0" name=""/>
        <dsp:cNvSpPr/>
      </dsp:nvSpPr>
      <dsp:spPr>
        <a:xfrm>
          <a:off x="7386119" y="0"/>
          <a:ext cx="3584376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300" kern="1200" dirty="0"/>
            <a:t>Cierre</a:t>
          </a:r>
        </a:p>
      </dsp:txBody>
      <dsp:txXfrm>
        <a:off x="7386119" y="1810385"/>
        <a:ext cx="3584376" cy="1810385"/>
      </dsp:txXfrm>
    </dsp:sp>
    <dsp:sp modelId="{54CD0856-6A75-C74A-BFA6-424D2AECAFFB}">
      <dsp:nvSpPr>
        <dsp:cNvPr id="0" name=""/>
        <dsp:cNvSpPr/>
      </dsp:nvSpPr>
      <dsp:spPr>
        <a:xfrm>
          <a:off x="8424735" y="271557"/>
          <a:ext cx="1507145" cy="150714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41B8F-ECFE-C34B-A7D4-B151E423B183}">
      <dsp:nvSpPr>
        <dsp:cNvPr id="0" name=""/>
        <dsp:cNvSpPr/>
      </dsp:nvSpPr>
      <dsp:spPr>
        <a:xfrm>
          <a:off x="438912" y="3620770"/>
          <a:ext cx="10094976" cy="678894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584F1-9693-4C48-ACD4-7EC9C4BC4624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8D239-53D7-1F4B-A1C0-AA618D15E4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261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8D239-53D7-1F4B-A1C0-AA618D15E40A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985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8D239-53D7-1F4B-A1C0-AA618D15E40A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532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8D239-53D7-1F4B-A1C0-AA618D15E40A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946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760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093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570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66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394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032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791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539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001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030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197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1419A-9225-7641-8A3B-AD42DBF67023}" type="datetimeFigureOut">
              <a:rPr lang="es-CL" smtClean="0"/>
              <a:t>22-04-20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1C9DA-41E9-EC4E-90E0-E01718D2B7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363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tiff"/><Relationship Id="rId4" Type="http://schemas.openxmlformats.org/officeDocument/2006/relationships/diagramLayout" Target="../diagrams/layout2.xml"/><Relationship Id="rId9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gcypa.utalca.cl/educandus/RECURSOS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tiff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F7EFC74-0905-D249-A7F1-C8480F1E8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9977" y="5096435"/>
            <a:ext cx="4032156" cy="1364153"/>
          </a:xfrm>
        </p:spPr>
        <p:txBody>
          <a:bodyPr>
            <a:noAutofit/>
          </a:bodyPr>
          <a:lstStyle/>
          <a:p>
            <a:pPr algn="r"/>
            <a:r>
              <a:rPr lang="es-CL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Marcela Moris Moyano</a:t>
            </a:r>
          </a:p>
          <a:p>
            <a:pPr algn="r"/>
            <a:r>
              <a:rPr lang="es-CL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Gustavo Hawes B</a:t>
            </a:r>
          </a:p>
          <a:p>
            <a:pPr algn="r"/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Dirección de Pregrado</a:t>
            </a:r>
          </a:p>
          <a:p>
            <a:pPr algn="r"/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Universidad de Talca - 2020</a:t>
            </a:r>
          </a:p>
          <a:p>
            <a:pPr algn="r"/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86330" y="943282"/>
            <a:ext cx="10303957" cy="2522927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6A9487-53A4-CD4E-B5AB-BD44E9729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70" r="6704"/>
          <a:stretch/>
        </p:blipFill>
        <p:spPr>
          <a:xfrm>
            <a:off x="1444113" y="916822"/>
            <a:ext cx="2139745" cy="26214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8DEE15-2A4D-F640-8A0D-EC572DAE0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6750" y="1111348"/>
            <a:ext cx="7005711" cy="2110154"/>
          </a:xfrm>
        </p:spPr>
        <p:txBody>
          <a:bodyPr>
            <a:noAutofit/>
          </a:bodyPr>
          <a:lstStyle/>
          <a:p>
            <a:r>
              <a:rPr lang="es-US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Enseñando en línea. Organizando una clase presencial en línea </a:t>
            </a:r>
            <a:r>
              <a:rPr lang="es-CL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Diseño de una clase on line sincrónica</a:t>
            </a:r>
          </a:p>
        </p:txBody>
      </p:sp>
    </p:spTree>
    <p:extLst>
      <p:ext uri="{BB962C8B-B14F-4D97-AF65-F5344CB8AC3E}">
        <p14:creationId xmlns:p14="http://schemas.microsoft.com/office/powerpoint/2010/main" val="224651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A5E03-E7C1-5B44-A3DD-51FB6AA7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Momentos de una clase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186A121-0828-0940-88A7-BB7220BA79D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EA1FB51-F9F9-754D-939B-F194E0B3D1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8368" y="1808681"/>
            <a:ext cx="2915264" cy="20554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85ECF44-7020-984E-B9E5-848D7926D54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887" t="5924" r="20645" b="-3137"/>
          <a:stretch/>
        </p:blipFill>
        <p:spPr>
          <a:xfrm>
            <a:off x="1256335" y="1808681"/>
            <a:ext cx="2227094" cy="20554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EC27A31-575D-6845-B238-6888BC0711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7470" y="1807685"/>
            <a:ext cx="2915264" cy="20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7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FF2344-CB08-644B-BC6A-69A5CC19EB2B}"/>
              </a:ext>
            </a:extLst>
          </p:cNvPr>
          <p:cNvSpPr txBox="1"/>
          <p:nvPr/>
        </p:nvSpPr>
        <p:spPr>
          <a:xfrm>
            <a:off x="1219200" y="1416424"/>
            <a:ext cx="1057552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/>
              <a:t>Tips adicionales</a:t>
            </a:r>
          </a:p>
          <a:p>
            <a:endParaRPr lang="es-CL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es-CL" sz="2000" b="1" dirty="0"/>
              <a:t>Si cuenta con más tiempo, puede considerar otros métodos de interacción tales como debates, </a:t>
            </a:r>
            <a:br>
              <a:rPr lang="es-CL" sz="2000" b="1" dirty="0"/>
            </a:br>
            <a:r>
              <a:rPr lang="es-CL" sz="2000" b="1" dirty="0"/>
              <a:t>mesas redondas, panel de expertos, etc.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2000" b="1" dirty="0"/>
              <a:t>Pensar siempre en una pausa activa. Especialmente cuando son sesiones de más de una hora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2000" b="1" dirty="0"/>
              <a:t>Recuerde grabar la sesión para que quede a disposición suya y de los estudiantes, copiando el </a:t>
            </a:r>
            <a:br>
              <a:rPr lang="es-CL" sz="2000" b="1" dirty="0"/>
            </a:br>
            <a:r>
              <a:rPr lang="es-CL" sz="2000" b="1" dirty="0"/>
              <a:t>link en Educandus </a:t>
            </a:r>
          </a:p>
          <a:p>
            <a:pPr marL="285750" indent="-285750">
              <a:buFont typeface="Wingdings" pitchFamily="2" charset="2"/>
              <a:buChar char="ü"/>
            </a:pPr>
            <a:endParaRPr lang="es-CL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s-CL" sz="2000" b="1" dirty="0"/>
              <a:t>Repositorio de documentos y recursos:  </a:t>
            </a:r>
            <a:r>
              <a:rPr lang="es-CL" sz="2000" dirty="0">
                <a:solidFill>
                  <a:srgbClr val="0000FF"/>
                </a:solidFill>
                <a:latin typeface="Helvetica Neue" panose="02000503000000020004" pitchFamily="2" charset="0"/>
                <a:hlinkClick r:id="rId2"/>
              </a:rPr>
              <a:t>http://dgcypa.utalca.cl/educandus/RECURSOS/</a:t>
            </a:r>
            <a:endParaRPr lang="es-CL" sz="2000" dirty="0">
              <a:solidFill>
                <a:srgbClr val="0000FF"/>
              </a:solidFill>
              <a:latin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122471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D3ED9D2-1CFB-5740-A2AA-1A1DB87297CB}"/>
              </a:ext>
            </a:extLst>
          </p:cNvPr>
          <p:cNvSpPr/>
          <p:nvPr/>
        </p:nvSpPr>
        <p:spPr>
          <a:xfrm>
            <a:off x="609600" y="1827246"/>
            <a:ext cx="109728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s-ES_tradnl" sz="2000" b="1" dirty="0">
              <a:latin typeface="Arial Narrow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2000" b="1" dirty="0"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estudiantes aprecian a los docentes que se mantienen positivos y calmados</a:t>
            </a:r>
            <a:r>
              <a:rPr lang="es-ES_tradnl" sz="2000" dirty="0"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… aprecian el estímulo, el apoyo y la positividad – no los “planes de desastre”. Esta pandemia podría ser la  situación de vida más incierta y difícil que la mayoría de los estudiantes hayan enfrentado nunca, y podrían buscar en sus profesores algo de calma en la tormenta. Si los docentes se sienten cómodos, podrían compartir sus pensamientos y emociones con los estudiantes y hablar de sus vidas personales apropiadamente, cuidando de no exagerar o sobredimensionar sus temores y ansiedades. Los estudiantes aprecian –y necesitan– la comunicación.</a:t>
            </a:r>
          </a:p>
          <a:p>
            <a:pPr marL="457200" indent="-457200">
              <a:buAutoNum type="arabicPeriod"/>
            </a:pPr>
            <a:endParaRPr lang="es-ES_tradnl" sz="2000" dirty="0">
              <a:latin typeface="Arial Narrow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F7366C-38C3-5F4C-AED0-FB88A6C36429}"/>
              </a:ext>
            </a:extLst>
          </p:cNvPr>
          <p:cNvSpPr txBox="1"/>
          <p:nvPr/>
        </p:nvSpPr>
        <p:spPr>
          <a:xfrm>
            <a:off x="609600" y="5203065"/>
            <a:ext cx="113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Veletsianos</a:t>
            </a:r>
            <a:r>
              <a:rPr lang="es-ES_tradnl" dirty="0"/>
              <a:t>, George &amp; </a:t>
            </a:r>
            <a:r>
              <a:rPr lang="es-ES_tradnl" dirty="0" err="1"/>
              <a:t>Kimmons</a:t>
            </a:r>
            <a:r>
              <a:rPr lang="es-ES_tradnl" dirty="0"/>
              <a:t>, Royce. 2020 (6 Abril). “</a:t>
            </a:r>
            <a:r>
              <a:rPr lang="es-ES_tradnl" dirty="0" err="1"/>
              <a:t>What</a:t>
            </a:r>
            <a:r>
              <a:rPr lang="es-ES_tradnl" dirty="0"/>
              <a:t> (</a:t>
            </a:r>
            <a:r>
              <a:rPr lang="es-ES_tradnl" dirty="0" err="1"/>
              <a:t>Some</a:t>
            </a:r>
            <a:r>
              <a:rPr lang="es-ES_tradnl" dirty="0"/>
              <a:t>) </a:t>
            </a:r>
            <a:r>
              <a:rPr lang="es-ES_tradnl" dirty="0" err="1"/>
              <a:t>Students</a:t>
            </a:r>
            <a:r>
              <a:rPr lang="es-ES_tradnl" dirty="0"/>
              <a:t> Are </a:t>
            </a:r>
            <a:r>
              <a:rPr lang="es-ES_tradnl" dirty="0" err="1"/>
              <a:t>Saying</a:t>
            </a:r>
            <a:r>
              <a:rPr lang="es-ES_tradnl" dirty="0"/>
              <a:t> </a:t>
            </a:r>
            <a:r>
              <a:rPr lang="es-ES_tradnl" dirty="0" err="1"/>
              <a:t>about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Switch</a:t>
            </a:r>
            <a:r>
              <a:rPr lang="es-ES_tradnl" dirty="0"/>
              <a:t> to </a:t>
            </a:r>
            <a:r>
              <a:rPr lang="es-ES_tradnl" dirty="0" err="1"/>
              <a:t>Remote</a:t>
            </a:r>
            <a:r>
              <a:rPr lang="es-ES_tradnl" dirty="0"/>
              <a:t> </a:t>
            </a:r>
            <a:br>
              <a:rPr lang="es-ES_tradnl" dirty="0"/>
            </a:br>
            <a:r>
              <a:rPr lang="es-ES_tradnl" dirty="0" err="1"/>
              <a:t>Teaching</a:t>
            </a:r>
            <a:r>
              <a:rPr lang="es-ES_tradnl" dirty="0"/>
              <a:t> and Learning”. En </a:t>
            </a:r>
            <a:r>
              <a:rPr lang="es-ES_tradnl" dirty="0" err="1"/>
              <a:t>EduCause</a:t>
            </a:r>
            <a:r>
              <a:rPr lang="es-ES_tradnl" dirty="0"/>
              <a:t> </a:t>
            </a:r>
            <a:r>
              <a:rPr lang="es-ES_tradnl" dirty="0" err="1"/>
              <a:t>Review</a:t>
            </a:r>
            <a:r>
              <a:rPr lang="es-ES_tradnl" dirty="0"/>
              <a:t> (https://</a:t>
            </a:r>
            <a:r>
              <a:rPr lang="es-ES_tradnl" dirty="0" err="1"/>
              <a:t>er.educause.edu</a:t>
            </a:r>
            <a:r>
              <a:rPr lang="es-ES_trad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803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A5E03-E7C1-5B44-A3DD-51FB6AA7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Momentos de una clase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186A121-0828-0940-88A7-BB7220BA7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20896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EA1FB51-F9F9-754D-939B-F194E0B3D1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8368" y="1808681"/>
            <a:ext cx="2915264" cy="20554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85ECF44-7020-984E-B9E5-848D7926D54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887" t="5924" r="20645" b="-3137"/>
          <a:stretch/>
        </p:blipFill>
        <p:spPr>
          <a:xfrm>
            <a:off x="1256335" y="1808681"/>
            <a:ext cx="2227094" cy="20554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EC27A31-575D-6845-B238-6888BC0711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7470" y="1807685"/>
            <a:ext cx="2915264" cy="20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8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2806BC-C5F4-B14C-BD8B-890731EEB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577"/>
          <a:stretch/>
        </p:blipFill>
        <p:spPr>
          <a:xfrm>
            <a:off x="320842" y="319975"/>
            <a:ext cx="5775158" cy="37226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FB965C-9588-5742-88EB-C40D17BC5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00" t="18273" r="5000"/>
          <a:stretch/>
        </p:blipFill>
        <p:spPr>
          <a:xfrm>
            <a:off x="4636228" y="3429000"/>
            <a:ext cx="7122635" cy="3109025"/>
          </a:xfrm>
          <a:prstGeom prst="rect">
            <a:avLst/>
          </a:prstGeom>
        </p:spPr>
      </p:pic>
      <p:sp>
        <p:nvSpPr>
          <p:cNvPr id="2" name="Flecha abajo 1">
            <a:extLst>
              <a:ext uri="{FF2B5EF4-FFF2-40B4-BE49-F238E27FC236}">
                <a16:creationId xmlns:a16="http://schemas.microsoft.com/office/drawing/2014/main" id="{F269EFB3-57EB-2C4B-9000-057EC500C09A}"/>
              </a:ext>
            </a:extLst>
          </p:cNvPr>
          <p:cNvSpPr/>
          <p:nvPr/>
        </p:nvSpPr>
        <p:spPr>
          <a:xfrm rot="16200000">
            <a:off x="2319779" y="4468969"/>
            <a:ext cx="1777284" cy="1257770"/>
          </a:xfrm>
          <a:prstGeom prst="downArrow">
            <a:avLst/>
          </a:prstGeom>
          <a:solidFill>
            <a:srgbClr val="FFC000"/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45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14264BD-558C-5449-A711-B467A2760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00" b="15914"/>
          <a:stretch/>
        </p:blipFill>
        <p:spPr>
          <a:xfrm>
            <a:off x="609600" y="305332"/>
            <a:ext cx="5047488" cy="30903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21CEBF-B1EF-2540-8AA1-372FB3B27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00" t="12836" r="5000" b="3078"/>
          <a:stretch/>
        </p:blipFill>
        <p:spPr>
          <a:xfrm>
            <a:off x="4902110" y="2781837"/>
            <a:ext cx="6942160" cy="3282917"/>
          </a:xfrm>
          <a:prstGeom prst="rect">
            <a:avLst/>
          </a:prstGeom>
        </p:spPr>
      </p:pic>
      <p:sp>
        <p:nvSpPr>
          <p:cNvPr id="6" name="Flecha abajo 5">
            <a:extLst>
              <a:ext uri="{FF2B5EF4-FFF2-40B4-BE49-F238E27FC236}">
                <a16:creationId xmlns:a16="http://schemas.microsoft.com/office/drawing/2014/main" id="{8C5436CC-42E9-E846-BEA4-C96F53B49764}"/>
              </a:ext>
            </a:extLst>
          </p:cNvPr>
          <p:cNvSpPr/>
          <p:nvPr/>
        </p:nvSpPr>
        <p:spPr>
          <a:xfrm rot="16200000">
            <a:off x="2873587" y="3794410"/>
            <a:ext cx="1777284" cy="1257770"/>
          </a:xfrm>
          <a:prstGeom prst="downArrow">
            <a:avLst/>
          </a:prstGeom>
          <a:solidFill>
            <a:srgbClr val="FFC000"/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494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489CE0-ACA3-E54E-B268-DA56C9758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300" b="19215"/>
          <a:stretch/>
        </p:blipFill>
        <p:spPr>
          <a:xfrm>
            <a:off x="426020" y="278031"/>
            <a:ext cx="5084064" cy="3446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362C868-62D3-D341-B036-E530B6591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5" t="14690" r="2900" b="7575"/>
          <a:stretch/>
        </p:blipFill>
        <p:spPr>
          <a:xfrm>
            <a:off x="4575645" y="2352421"/>
            <a:ext cx="7385030" cy="3706950"/>
          </a:xfrm>
          <a:prstGeom prst="rect">
            <a:avLst/>
          </a:prstGeom>
        </p:spPr>
      </p:pic>
      <p:sp>
        <p:nvSpPr>
          <p:cNvPr id="6" name="Flecha abajo 5">
            <a:extLst>
              <a:ext uri="{FF2B5EF4-FFF2-40B4-BE49-F238E27FC236}">
                <a16:creationId xmlns:a16="http://schemas.microsoft.com/office/drawing/2014/main" id="{35A1B4D5-62EA-7A4F-9FD4-49A57DACB764}"/>
              </a:ext>
            </a:extLst>
          </p:cNvPr>
          <p:cNvSpPr/>
          <p:nvPr/>
        </p:nvSpPr>
        <p:spPr>
          <a:xfrm rot="16200000">
            <a:off x="2886450" y="3577011"/>
            <a:ext cx="1777284" cy="1257770"/>
          </a:xfrm>
          <a:prstGeom prst="downArrow">
            <a:avLst/>
          </a:prstGeom>
          <a:solidFill>
            <a:srgbClr val="FFC000"/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68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23A586-3133-0E4A-882E-499AD2724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300" b="26149"/>
          <a:stretch/>
        </p:blipFill>
        <p:spPr>
          <a:xfrm>
            <a:off x="426020" y="278031"/>
            <a:ext cx="5084064" cy="31509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314492D-8DDD-364A-9ECB-0B26707DC8DB}"/>
              </a:ext>
            </a:extLst>
          </p:cNvPr>
          <p:cNvSpPr txBox="1"/>
          <p:nvPr/>
        </p:nvSpPr>
        <p:spPr>
          <a:xfrm>
            <a:off x="4666289" y="4244593"/>
            <a:ext cx="6258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/>
              <a:t>¿Qué dificultades prevemos para la enseñanza</a:t>
            </a:r>
            <a:br>
              <a:rPr lang="es-CL" sz="2400" b="1" dirty="0"/>
            </a:br>
            <a:r>
              <a:rPr lang="es-CL" sz="2400" b="1" dirty="0"/>
              <a:t>en modalidad </a:t>
            </a:r>
            <a:r>
              <a:rPr lang="es-CL" sz="2400" b="1"/>
              <a:t>online habiendo iniciado ya el </a:t>
            </a:r>
            <a:br>
              <a:rPr lang="es-CL" sz="2400" b="1" dirty="0"/>
            </a:br>
            <a:r>
              <a:rPr lang="es-CL" sz="2400" b="1" dirty="0"/>
              <a:t>semestre?</a:t>
            </a:r>
          </a:p>
        </p:txBody>
      </p:sp>
      <p:sp>
        <p:nvSpPr>
          <p:cNvPr id="5" name="Flecha abajo 4">
            <a:extLst>
              <a:ext uri="{FF2B5EF4-FFF2-40B4-BE49-F238E27FC236}">
                <a16:creationId xmlns:a16="http://schemas.microsoft.com/office/drawing/2014/main" id="{46CE2E35-B7F0-CE45-B686-666337C71910}"/>
              </a:ext>
            </a:extLst>
          </p:cNvPr>
          <p:cNvSpPr/>
          <p:nvPr/>
        </p:nvSpPr>
        <p:spPr>
          <a:xfrm>
            <a:off x="6906869" y="2579027"/>
            <a:ext cx="1777284" cy="1257770"/>
          </a:xfrm>
          <a:prstGeom prst="downArrow">
            <a:avLst/>
          </a:prstGeom>
          <a:solidFill>
            <a:srgbClr val="FFC000"/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749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82CAF-0437-4947-B562-5C8CD403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1F41B7-4791-EC4B-8ACF-3B0F0D760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-663388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2F74DD-D982-AE40-A5A5-898CA433F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300"/>
          <a:stretch/>
        </p:blipFill>
        <p:spPr>
          <a:xfrm>
            <a:off x="448388" y="274638"/>
            <a:ext cx="5084064" cy="35231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F80B334-2340-4847-865C-E78FB7BE4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26" t="22965" r="4445"/>
          <a:stretch/>
        </p:blipFill>
        <p:spPr>
          <a:xfrm>
            <a:off x="4693163" y="3634154"/>
            <a:ext cx="6889237" cy="3144259"/>
          </a:xfrm>
          <a:prstGeom prst="rect">
            <a:avLst/>
          </a:prstGeom>
        </p:spPr>
      </p:pic>
      <p:sp>
        <p:nvSpPr>
          <p:cNvPr id="7" name="Flecha abajo 6">
            <a:extLst>
              <a:ext uri="{FF2B5EF4-FFF2-40B4-BE49-F238E27FC236}">
                <a16:creationId xmlns:a16="http://schemas.microsoft.com/office/drawing/2014/main" id="{228B0BFF-9E6C-F341-BA51-07329B90C0ED}"/>
              </a:ext>
            </a:extLst>
          </p:cNvPr>
          <p:cNvSpPr/>
          <p:nvPr/>
        </p:nvSpPr>
        <p:spPr>
          <a:xfrm rot="16200000">
            <a:off x="2730663" y="3688757"/>
            <a:ext cx="1777284" cy="1257770"/>
          </a:xfrm>
          <a:prstGeom prst="downArrow">
            <a:avLst/>
          </a:prstGeom>
          <a:solidFill>
            <a:srgbClr val="FFC000"/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27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5319967-8CE5-EC4A-9E76-FF6A6DDC8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432"/>
          <a:stretch/>
        </p:blipFill>
        <p:spPr>
          <a:xfrm>
            <a:off x="669701" y="258680"/>
            <a:ext cx="5067946" cy="4000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12FE0B-136A-C540-BFB6-C2A641B3C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00" t="19136" r="3047" b="9887"/>
          <a:stretch/>
        </p:blipFill>
        <p:spPr>
          <a:xfrm>
            <a:off x="4830506" y="3095655"/>
            <a:ext cx="7188336" cy="3080084"/>
          </a:xfrm>
          <a:prstGeom prst="rect">
            <a:avLst/>
          </a:prstGeom>
        </p:spPr>
      </p:pic>
      <p:sp>
        <p:nvSpPr>
          <p:cNvPr id="6" name="Flecha abajo 5">
            <a:extLst>
              <a:ext uri="{FF2B5EF4-FFF2-40B4-BE49-F238E27FC236}">
                <a16:creationId xmlns:a16="http://schemas.microsoft.com/office/drawing/2014/main" id="{DBB5DF34-2FA3-4940-A4D1-221FB293EFEB}"/>
              </a:ext>
            </a:extLst>
          </p:cNvPr>
          <p:cNvSpPr/>
          <p:nvPr/>
        </p:nvSpPr>
        <p:spPr>
          <a:xfrm rot="16200000">
            <a:off x="2785944" y="4006812"/>
            <a:ext cx="1777284" cy="1257770"/>
          </a:xfrm>
          <a:prstGeom prst="downArrow">
            <a:avLst/>
          </a:prstGeom>
          <a:solidFill>
            <a:srgbClr val="FFC000"/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68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</TotalTime>
  <Words>214</Words>
  <Application>Microsoft Macintosh PowerPoint</Application>
  <PresentationFormat>Panorámica</PresentationFormat>
  <Paragraphs>27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Helvetica Neue</vt:lpstr>
      <vt:lpstr>Verdana</vt:lpstr>
      <vt:lpstr>Wingdings</vt:lpstr>
      <vt:lpstr>Tema de Office</vt:lpstr>
      <vt:lpstr>Enseñando en línea. Organizando una clase presencial en línea Diseño de una clase on line sincrónica</vt:lpstr>
      <vt:lpstr>Presentación de PowerPoint</vt:lpstr>
      <vt:lpstr>Momentos de una clase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Momentos de una clase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Metodologías de enseñanza y aprendizaje</dc:title>
  <dc:creator>Gustavo Hawes</dc:creator>
  <cp:lastModifiedBy>Microsoft Office User</cp:lastModifiedBy>
  <cp:revision>113</cp:revision>
  <cp:lastPrinted>2019-11-13T12:58:10Z</cp:lastPrinted>
  <dcterms:created xsi:type="dcterms:W3CDTF">2019-11-13T11:45:18Z</dcterms:created>
  <dcterms:modified xsi:type="dcterms:W3CDTF">2020-04-22T19:01:33Z</dcterms:modified>
</cp:coreProperties>
</file>