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62"/>
  </p:notesMasterIdLst>
  <p:sldIdLst>
    <p:sldId id="317" r:id="rId2"/>
    <p:sldId id="319" r:id="rId3"/>
    <p:sldId id="292" r:id="rId4"/>
    <p:sldId id="320" r:id="rId5"/>
    <p:sldId id="335" r:id="rId6"/>
    <p:sldId id="353" r:id="rId7"/>
    <p:sldId id="256" r:id="rId8"/>
    <p:sldId id="361" r:id="rId9"/>
    <p:sldId id="302" r:id="rId10"/>
    <p:sldId id="334" r:id="rId11"/>
    <p:sldId id="293" r:id="rId12"/>
    <p:sldId id="350" r:id="rId13"/>
    <p:sldId id="351" r:id="rId14"/>
    <p:sldId id="354" r:id="rId15"/>
    <p:sldId id="321" r:id="rId16"/>
    <p:sldId id="285" r:id="rId17"/>
    <p:sldId id="329" r:id="rId18"/>
    <p:sldId id="328" r:id="rId19"/>
    <p:sldId id="326" r:id="rId20"/>
    <p:sldId id="327" r:id="rId21"/>
    <p:sldId id="330" r:id="rId22"/>
    <p:sldId id="322" r:id="rId23"/>
    <p:sldId id="315" r:id="rId24"/>
    <p:sldId id="314" r:id="rId25"/>
    <p:sldId id="323" r:id="rId26"/>
    <p:sldId id="324" r:id="rId27"/>
    <p:sldId id="325" r:id="rId28"/>
    <p:sldId id="339" r:id="rId29"/>
    <p:sldId id="352" r:id="rId30"/>
    <p:sldId id="303" r:id="rId31"/>
    <p:sldId id="264" r:id="rId32"/>
    <p:sldId id="356" r:id="rId33"/>
    <p:sldId id="270" r:id="rId34"/>
    <p:sldId id="278" r:id="rId35"/>
    <p:sldId id="280" r:id="rId36"/>
    <p:sldId id="294" r:id="rId37"/>
    <p:sldId id="296" r:id="rId38"/>
    <p:sldId id="340" r:id="rId39"/>
    <p:sldId id="295" r:id="rId40"/>
    <p:sldId id="363" r:id="rId41"/>
    <p:sldId id="304" r:id="rId42"/>
    <p:sldId id="305" r:id="rId43"/>
    <p:sldId id="298" r:id="rId44"/>
    <p:sldId id="306" r:id="rId45"/>
    <p:sldId id="269" r:id="rId46"/>
    <p:sldId id="307" r:id="rId47"/>
    <p:sldId id="342" r:id="rId48"/>
    <p:sldId id="348" r:id="rId49"/>
    <p:sldId id="344" r:id="rId50"/>
    <p:sldId id="347" r:id="rId51"/>
    <p:sldId id="341" r:id="rId52"/>
    <p:sldId id="345" r:id="rId53"/>
    <p:sldId id="346" r:id="rId54"/>
    <p:sldId id="355" r:id="rId55"/>
    <p:sldId id="358" r:id="rId56"/>
    <p:sldId id="357" r:id="rId57"/>
    <p:sldId id="359" r:id="rId58"/>
    <p:sldId id="360" r:id="rId59"/>
    <p:sldId id="311" r:id="rId60"/>
    <p:sldId id="310" r:id="rId6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39">
          <p15:clr>
            <a:srgbClr val="A4A3A4"/>
          </p15:clr>
        </p15:guide>
        <p15:guide id="4" pos="70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46" autoAdjust="0"/>
    <p:restoredTop sz="91921" autoAdjust="0"/>
  </p:normalViewPr>
  <p:slideViewPr>
    <p:cSldViewPr snapToGrid="0" snapToObjects="1" showGuides="1">
      <p:cViewPr varScale="1">
        <p:scale>
          <a:sx n="69" d="100"/>
          <a:sy n="69" d="100"/>
        </p:scale>
        <p:origin x="320" y="176"/>
      </p:cViewPr>
      <p:guideLst>
        <p:guide orient="horz" pos="2160"/>
        <p:guide pos="3840"/>
        <p:guide orient="horz" pos="2139"/>
        <p:guide pos="70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584F1-9693-4C48-ACD4-7EC9C4BC4624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D239-53D7-1F4B-A1C0-AA618D15E4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26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La reunión que se genera en educandus se ve igual en la cuenta webex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8D239-53D7-1F4B-A1C0-AA618D15E40A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219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8D239-53D7-1F4B-A1C0-AA618D15E40A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306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8D239-53D7-1F4B-A1C0-AA618D15E40A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161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8D239-53D7-1F4B-A1C0-AA618D15E40A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225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8D239-53D7-1F4B-A1C0-AA618D15E40A}" type="slidenum">
              <a:rPr lang="es-CL" smtClean="0"/>
              <a:t>60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743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60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093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570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6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394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032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791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39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001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30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197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6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8736A8-85D9-114C-90B9-0ED9E03BF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2" y="0"/>
            <a:ext cx="6041138" cy="28783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585FF3-9049-8E46-86F0-C2B908F2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593" y="2982350"/>
            <a:ext cx="7343488" cy="32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6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8F7ADDD-C869-B54F-9197-9601054765C0}"/>
              </a:ext>
            </a:extLst>
          </p:cNvPr>
          <p:cNvGrpSpPr/>
          <p:nvPr/>
        </p:nvGrpSpPr>
        <p:grpSpPr>
          <a:xfrm>
            <a:off x="297291" y="0"/>
            <a:ext cx="11597417" cy="6858000"/>
            <a:chOff x="297291" y="0"/>
            <a:chExt cx="11597417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42701E9-C4E6-3849-A8E0-6A6CB4202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291" y="0"/>
              <a:ext cx="11597417" cy="685800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13F4586-68B3-D444-9722-61ECC8414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311" t="84167" r="29464"/>
            <a:stretch/>
          </p:blipFill>
          <p:spPr>
            <a:xfrm>
              <a:off x="2000251" y="5067300"/>
              <a:ext cx="7588918" cy="1657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21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655E96-A5EB-B246-83F2-6B65B8BF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56" y="0"/>
            <a:ext cx="1159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2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46723D-B8AD-8846-BB7B-35B29B26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56" y="0"/>
            <a:ext cx="11598088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C0B1C7-461B-DE4F-9F9C-E8F385DF9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88"/>
          <a:stretch/>
        </p:blipFill>
        <p:spPr>
          <a:xfrm>
            <a:off x="5479258" y="1353312"/>
            <a:ext cx="641578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9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E26104-C993-104A-93EF-D8D19C479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" r="2071" b="4546"/>
          <a:stretch/>
        </p:blipFill>
        <p:spPr>
          <a:xfrm>
            <a:off x="685799" y="155863"/>
            <a:ext cx="4509655" cy="6546273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9535A82-DB02-0A46-AA33-E07E0BE49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US" dirty="0"/>
              <a:t>Mensaje personal</a:t>
            </a:r>
          </a:p>
        </p:txBody>
      </p:sp>
    </p:spTree>
    <p:extLst>
      <p:ext uri="{BB962C8B-B14F-4D97-AF65-F5344CB8AC3E}">
        <p14:creationId xmlns:p14="http://schemas.microsoft.com/office/powerpoint/2010/main" val="288728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46723D-B8AD-8846-BB7B-35B29B26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56" y="0"/>
            <a:ext cx="1159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CBB23C-4861-4344-86D3-3429B91D8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21" t="46884" r="43375"/>
          <a:stretch/>
        </p:blipFill>
        <p:spPr>
          <a:xfrm>
            <a:off x="512064" y="365760"/>
            <a:ext cx="3950208" cy="57963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E6A151-A757-B243-BF90-E63ECBA02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51"/>
          <a:stretch/>
        </p:blipFill>
        <p:spPr>
          <a:xfrm>
            <a:off x="3318232" y="167056"/>
            <a:ext cx="4648445" cy="35960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8ED816-7EF6-0E4A-AE29-D22291FD4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8231005" y="167056"/>
            <a:ext cx="3960995" cy="66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2701E9-C4E6-3849-A8E0-6A6CB4202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44"/>
          <a:stretch/>
        </p:blipFill>
        <p:spPr>
          <a:xfrm>
            <a:off x="297291" y="270509"/>
            <a:ext cx="11597417" cy="315849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A82262C-F810-9942-ADCD-2302AAACBD62}"/>
              </a:ext>
            </a:extLst>
          </p:cNvPr>
          <p:cNvSpPr/>
          <p:nvPr/>
        </p:nvSpPr>
        <p:spPr>
          <a:xfrm>
            <a:off x="297291" y="7618"/>
            <a:ext cx="7535397" cy="830582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94779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CF1B9C-E105-5244-A271-941F0992C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9" y="0"/>
            <a:ext cx="11709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465DDD-B04C-A24C-8A20-D6C12CF4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7" y="0"/>
            <a:ext cx="11798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2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D8196E-3DFD-C64F-A0C6-0DDC1C6F5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9" y="0"/>
            <a:ext cx="11777241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0D977B-E6C5-C845-9CD4-9A00E74A9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7" t="10895" r="20547" b="67329"/>
          <a:stretch/>
        </p:blipFill>
        <p:spPr>
          <a:xfrm>
            <a:off x="1826484" y="1678629"/>
            <a:ext cx="75723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8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B925404-1D02-9548-9285-6A89393E4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74"/>
          <a:stretch/>
        </p:blipFill>
        <p:spPr>
          <a:xfrm>
            <a:off x="7653219" y="5119700"/>
            <a:ext cx="3479800" cy="8450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EBCBF1-6642-1041-9477-D2604A96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641350"/>
            <a:ext cx="8334424" cy="44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85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0F109F-5674-DE42-AB94-E82AC0EE2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4" y="0"/>
            <a:ext cx="11766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8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E06953-EF88-A14C-99BD-026E8486F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9" y="0"/>
            <a:ext cx="11777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8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45058E-9ADD-B846-9F98-389811E6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1" y="0"/>
            <a:ext cx="11858017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32E9463-3866-4246-A3C2-725B28C5AE2D}"/>
              </a:ext>
            </a:extLst>
          </p:cNvPr>
          <p:cNvSpPr/>
          <p:nvPr/>
        </p:nvSpPr>
        <p:spPr>
          <a:xfrm>
            <a:off x="4719484" y="2890407"/>
            <a:ext cx="3156155" cy="324741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525367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3EE24F-F7CD-3342-8F29-3F7060F5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40" y="0"/>
            <a:ext cx="11341319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29ECF50-1451-8A42-BAB4-1CAFDF19D860}"/>
              </a:ext>
            </a:extLst>
          </p:cNvPr>
          <p:cNvSpPr/>
          <p:nvPr/>
        </p:nvSpPr>
        <p:spPr>
          <a:xfrm>
            <a:off x="4498258" y="1521588"/>
            <a:ext cx="1945072" cy="277715"/>
          </a:xfrm>
          <a:prstGeom prst="rect">
            <a:avLst/>
          </a:prstGeom>
          <a:noFill/>
          <a:ln w="508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ln w="50800">
                <a:solidFill>
                  <a:schemeClr val="accent1">
                    <a:shade val="95000"/>
                    <a:satMod val="10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51546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21ACBB-AAEC-4345-9185-7A94FDFF5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1" r="35530" b="19408"/>
          <a:stretch/>
        </p:blipFill>
        <p:spPr>
          <a:xfrm>
            <a:off x="393192" y="37366"/>
            <a:ext cx="3968496" cy="63503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9AC167-B595-C54C-825A-FE9415880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22" r="32465" b="10741"/>
          <a:stretch/>
        </p:blipFill>
        <p:spPr>
          <a:xfrm>
            <a:off x="7830314" y="49591"/>
            <a:ext cx="3968496" cy="54942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A4B9BA-1454-2146-8016-AB2E99F16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28" t="25679" r="31005" b="19162"/>
          <a:stretch/>
        </p:blipFill>
        <p:spPr>
          <a:xfrm>
            <a:off x="4581819" y="1321125"/>
            <a:ext cx="3004313" cy="43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35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27E8E8-F3A0-C440-B6DA-A407AA912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32" y="0"/>
            <a:ext cx="11820135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B0B0401-CF67-8B4E-BA49-AC603CAEB07D}"/>
              </a:ext>
            </a:extLst>
          </p:cNvPr>
          <p:cNvSpPr/>
          <p:nvPr/>
        </p:nvSpPr>
        <p:spPr>
          <a:xfrm>
            <a:off x="5725317" y="1072114"/>
            <a:ext cx="2047083" cy="317774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968595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13FF35-EE11-E344-BDF5-24321143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7" y="0"/>
            <a:ext cx="11739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30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203047-9DB9-174C-9085-1FC06B0C4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8" y="0"/>
            <a:ext cx="11781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66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8F7ADDD-C869-B54F-9197-9601054765C0}"/>
              </a:ext>
            </a:extLst>
          </p:cNvPr>
          <p:cNvGrpSpPr/>
          <p:nvPr/>
        </p:nvGrpSpPr>
        <p:grpSpPr>
          <a:xfrm>
            <a:off x="0" y="0"/>
            <a:ext cx="11597417" cy="6857999"/>
            <a:chOff x="297291" y="0"/>
            <a:chExt cx="11597417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42701E9-C4E6-3849-A8E0-6A6CB4202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291" y="0"/>
              <a:ext cx="11597417" cy="685800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13F4586-68B3-D444-9722-61ECC8414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311" t="84167" r="29464"/>
            <a:stretch/>
          </p:blipFill>
          <p:spPr>
            <a:xfrm>
              <a:off x="2000251" y="5067300"/>
              <a:ext cx="7588918" cy="1657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0511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12087-119A-F64A-8559-C3E59187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Cambiar rol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37F34E3-EC77-0D4E-95BF-F748BB89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" y="0"/>
            <a:ext cx="12054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39A7E4-B424-8046-8C0A-E6B90730A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29" y="578023"/>
            <a:ext cx="10318541" cy="524248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FBC32F7-9BE0-9941-B830-E3D9A410293E}"/>
              </a:ext>
            </a:extLst>
          </p:cNvPr>
          <p:cNvSpPr/>
          <p:nvPr/>
        </p:nvSpPr>
        <p:spPr>
          <a:xfrm>
            <a:off x="8841543" y="2831413"/>
            <a:ext cx="789354" cy="414705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547931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A772AA7-F5F1-EC41-9CA2-DB6CB425C1EC}"/>
              </a:ext>
            </a:extLst>
          </p:cNvPr>
          <p:cNvSpPr/>
          <p:nvPr/>
        </p:nvSpPr>
        <p:spPr>
          <a:xfrm>
            <a:off x="944021" y="1840097"/>
            <a:ext cx="10303957" cy="2522927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Recogiendo Información en WEBEX</a:t>
            </a:r>
          </a:p>
        </p:txBody>
      </p:sp>
    </p:spTree>
    <p:extLst>
      <p:ext uri="{BB962C8B-B14F-4D97-AF65-F5344CB8AC3E}">
        <p14:creationId xmlns:p14="http://schemas.microsoft.com/office/powerpoint/2010/main" val="773368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D623C1-5F97-D84F-8D06-6BD49F1E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73" y="0"/>
            <a:ext cx="10990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15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FA824A-E1C0-E04F-974E-660874921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53" y="724407"/>
            <a:ext cx="6491021" cy="33734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D50AA2-9AD1-CB44-99D5-E101F5A91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0"/>
          <a:stretch/>
        </p:blipFill>
        <p:spPr>
          <a:xfrm>
            <a:off x="6837274" y="1978575"/>
            <a:ext cx="5008473" cy="41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53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9D4D34-23F5-2D40-BFE6-D6BD919E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30"/>
            <a:ext cx="12192000" cy="652894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2D7ED0B-2D8F-E94C-9DCD-F04B98CC2310}"/>
              </a:ext>
            </a:extLst>
          </p:cNvPr>
          <p:cNvSpPr/>
          <p:nvPr/>
        </p:nvSpPr>
        <p:spPr>
          <a:xfrm>
            <a:off x="5156200" y="806938"/>
            <a:ext cx="787400" cy="459153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281977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9812DE-AE84-B147-B36C-B5C19BA0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014"/>
            <a:ext cx="12192000" cy="66469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03AC65D-D978-5841-8DA0-571168B63712}"/>
              </a:ext>
            </a:extLst>
          </p:cNvPr>
          <p:cNvSpPr/>
          <p:nvPr/>
        </p:nvSpPr>
        <p:spPr>
          <a:xfrm>
            <a:off x="0" y="4587630"/>
            <a:ext cx="1879600" cy="40640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25D55B-D6AB-2543-A3D1-2760AEC63827}"/>
              </a:ext>
            </a:extLst>
          </p:cNvPr>
          <p:cNvSpPr/>
          <p:nvPr/>
        </p:nvSpPr>
        <p:spPr>
          <a:xfrm>
            <a:off x="2124635" y="3879418"/>
            <a:ext cx="1879600" cy="40640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11103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BE11F3-E08E-8C43-8B6A-6FADD8436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CF95871-E245-CC45-999F-5F22C479C0FD}"/>
              </a:ext>
            </a:extLst>
          </p:cNvPr>
          <p:cNvSpPr/>
          <p:nvPr/>
        </p:nvSpPr>
        <p:spPr>
          <a:xfrm>
            <a:off x="4847493" y="4693138"/>
            <a:ext cx="1248507" cy="40640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573958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273CED-3116-9A4B-850F-76A34FED6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7C573C-E6EE-5F42-945A-DEEF1D1B2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550FA35-BC88-604F-BFBC-14BDE1A423AD}"/>
              </a:ext>
            </a:extLst>
          </p:cNvPr>
          <p:cNvSpPr/>
          <p:nvPr/>
        </p:nvSpPr>
        <p:spPr>
          <a:xfrm>
            <a:off x="10761785" y="3897922"/>
            <a:ext cx="1430215" cy="298939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011925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F07DC7-A035-4A4B-BE7D-6589FB030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273CED-3116-9A4B-850F-76A34FED6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7C573C-E6EE-5F42-945A-DEEF1D1B2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A7C3578-1287-D94B-A2A1-55CFE46C0E0E}"/>
              </a:ext>
            </a:extLst>
          </p:cNvPr>
          <p:cNvSpPr/>
          <p:nvPr/>
        </p:nvSpPr>
        <p:spPr>
          <a:xfrm>
            <a:off x="2235200" y="4796691"/>
            <a:ext cx="1592385" cy="298939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972920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430AC30-E934-AA43-AD26-7A289ECF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BCCAC3-ED1B-A646-A011-D54FD233C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4665"/>
            <a:ext cx="12241037" cy="66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C0F220D-E7C0-A142-9373-C6D051A7FDF4}"/>
              </a:ext>
            </a:extLst>
          </p:cNvPr>
          <p:cNvGrpSpPr/>
          <p:nvPr/>
        </p:nvGrpSpPr>
        <p:grpSpPr>
          <a:xfrm>
            <a:off x="622703" y="175098"/>
            <a:ext cx="6420121" cy="6459166"/>
            <a:chOff x="155777" y="174963"/>
            <a:chExt cx="6997430" cy="99758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9325B71-F780-AC42-85E6-D08F118CE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777" y="174963"/>
              <a:ext cx="6997430" cy="311785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2156019-4628-8F49-A2AF-AE44B5A59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777" y="3292813"/>
              <a:ext cx="699743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452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CEB9-BBB4-044C-BB8F-61A6FFAB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Para rescatar asistencia en webex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010579-37FF-D249-83F1-2DED5805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US" dirty="0"/>
              <a:t>Ingrese a Webex (con su correo y contraseña)</a:t>
            </a:r>
            <a:br>
              <a:rPr lang="es-US" dirty="0"/>
            </a:br>
            <a:endParaRPr lang="es-US" dirty="0"/>
          </a:p>
          <a:p>
            <a:pPr marL="514350" indent="-514350">
              <a:buFont typeface="+mj-lt"/>
              <a:buAutoNum type="arabicPeriod"/>
            </a:pPr>
            <a:r>
              <a:rPr lang="es-US" dirty="0"/>
              <a:t>Verifique que se encuentra en vista moderna</a:t>
            </a:r>
            <a:br>
              <a:rPr lang="es-US" dirty="0"/>
            </a:br>
            <a:endParaRPr lang="es-US" dirty="0"/>
          </a:p>
          <a:p>
            <a:pPr marL="514350" indent="-514350">
              <a:buFont typeface="+mj-lt"/>
              <a:buAutoNum type="arabicPeriod"/>
            </a:pPr>
            <a:r>
              <a:rPr lang="es-US" dirty="0"/>
              <a:t>en el menú superior presione mi Webex</a:t>
            </a:r>
            <a:br>
              <a:rPr lang="es-US" dirty="0"/>
            </a:br>
            <a:endParaRPr lang="es-US" dirty="0"/>
          </a:p>
          <a:p>
            <a:pPr marL="514350" indent="-514350">
              <a:buFont typeface="+mj-lt"/>
              <a:buAutoNum type="arabicPeriod"/>
            </a:pPr>
            <a:r>
              <a:rPr lang="es-US" dirty="0"/>
              <a:t>en el menu izquierdo de su pantalla presione mis informes</a:t>
            </a:r>
            <a:br>
              <a:rPr lang="es-US" dirty="0"/>
            </a:br>
            <a:endParaRPr lang="es-US" dirty="0"/>
          </a:p>
          <a:p>
            <a:pPr marL="514350" indent="-514350">
              <a:buFont typeface="+mj-lt"/>
              <a:buAutoNum type="arabicPeriod"/>
            </a:pPr>
            <a:r>
              <a:rPr lang="es-US" dirty="0"/>
              <a:t>en la pagina que se despliega presione informe de uso</a:t>
            </a:r>
            <a:br>
              <a:rPr lang="es-US" dirty="0"/>
            </a:br>
            <a:endParaRPr lang="es-US" dirty="0"/>
          </a:p>
          <a:p>
            <a:pPr marL="514350" indent="-514350">
              <a:buFont typeface="+mj-lt"/>
              <a:buAutoNum type="arabicPeriod"/>
            </a:pPr>
            <a:r>
              <a:rPr lang="es-US" dirty="0"/>
              <a:t>seleccione la fecha de asistencia que desea rescatar y presione mostrar informe</a:t>
            </a:r>
            <a:br>
              <a:rPr lang="es-US" dirty="0"/>
            </a:br>
            <a:endParaRPr lang="es-US" dirty="0"/>
          </a:p>
          <a:p>
            <a:pPr marL="514350" indent="-514350">
              <a:buFont typeface="+mj-lt"/>
              <a:buAutoNum type="arabicPeriod"/>
            </a:pPr>
            <a:r>
              <a:rPr lang="es-US" dirty="0"/>
              <a:t>en tema seleccione la clase de la cual desea rescatar la asistencia</a:t>
            </a:r>
            <a:br>
              <a:rPr lang="es-US" dirty="0"/>
            </a:br>
            <a:endParaRPr lang="es-US" dirty="0"/>
          </a:p>
          <a:p>
            <a:pPr marL="514350" indent="-514350">
              <a:buFont typeface="+mj-lt"/>
              <a:buAutoNum type="arabicPeriod"/>
            </a:pPr>
            <a:r>
              <a:rPr lang="es-US" dirty="0"/>
              <a:t>en la nueva pantalla presione exportar informe y se descargará un excel con la asistencia.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898241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A772AA7-F5F1-EC41-9CA2-DB6CB425C1EC}"/>
              </a:ext>
            </a:extLst>
          </p:cNvPr>
          <p:cNvSpPr/>
          <p:nvPr/>
        </p:nvSpPr>
        <p:spPr>
          <a:xfrm>
            <a:off x="944021" y="1840097"/>
            <a:ext cx="10303957" cy="2522927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Agendando una reunión a través de </a:t>
            </a:r>
            <a:r>
              <a:rPr lang="es-E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Webex</a:t>
            </a:r>
            <a:endParaRPr lang="es-E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78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D623C1-5F97-D84F-8D06-6BD49F1E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73" y="0"/>
            <a:ext cx="10990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1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9D4D34-23F5-2D40-BFE6-D6BD919E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30"/>
            <a:ext cx="12192000" cy="65289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36E6242-AA72-5A46-8148-23AABF3A548C}"/>
              </a:ext>
            </a:extLst>
          </p:cNvPr>
          <p:cNvSpPr/>
          <p:nvPr/>
        </p:nvSpPr>
        <p:spPr>
          <a:xfrm>
            <a:off x="0" y="2635743"/>
            <a:ext cx="1776046" cy="353643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998812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ED3058D-A4EB-9B48-981D-B915CCF0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1" y="0"/>
            <a:ext cx="12142189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64D9BE6-AC74-BE4A-9BB5-8B72DF8D8C84}"/>
              </a:ext>
            </a:extLst>
          </p:cNvPr>
          <p:cNvSpPr/>
          <p:nvPr/>
        </p:nvSpPr>
        <p:spPr>
          <a:xfrm>
            <a:off x="9218247" y="613508"/>
            <a:ext cx="910492" cy="44157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725152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38C9384-85E8-7147-9574-9A445656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EAFFA0-A104-6944-B179-D9874072D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700"/>
            <a:ext cx="12192000" cy="44985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8927496-823F-824D-BC0B-16B0926A9968}"/>
              </a:ext>
            </a:extLst>
          </p:cNvPr>
          <p:cNvSpPr/>
          <p:nvPr/>
        </p:nvSpPr>
        <p:spPr>
          <a:xfrm>
            <a:off x="10185401" y="1985109"/>
            <a:ext cx="910492" cy="44157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039276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2B30B4-7E2C-024E-9EC5-F3FFA1200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2" y="0"/>
            <a:ext cx="119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56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A772AA7-F5F1-EC41-9CA2-DB6CB425C1EC}"/>
              </a:ext>
            </a:extLst>
          </p:cNvPr>
          <p:cNvSpPr/>
          <p:nvPr/>
        </p:nvSpPr>
        <p:spPr>
          <a:xfrm>
            <a:off x="944021" y="1840097"/>
            <a:ext cx="10303957" cy="2522927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Recuperando el link o enlace de la reunión planificada</a:t>
            </a:r>
          </a:p>
        </p:txBody>
      </p:sp>
    </p:spTree>
    <p:extLst>
      <p:ext uri="{BB962C8B-B14F-4D97-AF65-F5344CB8AC3E}">
        <p14:creationId xmlns:p14="http://schemas.microsoft.com/office/powerpoint/2010/main" val="2980072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FA824A-E1C0-E04F-974E-660874921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53" y="724407"/>
            <a:ext cx="6491021" cy="33734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D50AA2-9AD1-CB44-99D5-E101F5A91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0"/>
          <a:stretch/>
        </p:blipFill>
        <p:spPr>
          <a:xfrm>
            <a:off x="6837274" y="1978575"/>
            <a:ext cx="5008473" cy="41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16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AC7FDC-C43F-F44C-B00B-35A447B5E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004"/>
            <a:ext cx="12192000" cy="548399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B950055-5ED8-BF4C-B396-4552D31E5F35}"/>
              </a:ext>
            </a:extLst>
          </p:cNvPr>
          <p:cNvSpPr/>
          <p:nvPr/>
        </p:nvSpPr>
        <p:spPr>
          <a:xfrm>
            <a:off x="0" y="1783941"/>
            <a:ext cx="1591056" cy="392331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23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ECDDE-0083-7C48-8316-37A00AF9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Página de reunión iniciándose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2A824F-772F-5848-A014-FB4DDD6D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190"/>
            <a:ext cx="12192000" cy="58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10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A37D9D-C452-B541-9B83-635855FD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70"/>
            <a:ext cx="12192000" cy="59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8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53D700-05D6-0B47-90F9-065B748C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255"/>
            <a:ext cx="12192000" cy="544748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87AE1A6-8633-E541-885F-911769DB29EA}"/>
              </a:ext>
            </a:extLst>
          </p:cNvPr>
          <p:cNvSpPr/>
          <p:nvPr/>
        </p:nvSpPr>
        <p:spPr>
          <a:xfrm>
            <a:off x="3729736" y="5276949"/>
            <a:ext cx="2177287" cy="428907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267167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C6FB35-90AC-7847-A14F-114ED2F26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688"/>
            <a:ext cx="12192000" cy="530462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8B419AA-9766-B34B-9759-FEED96919665}"/>
              </a:ext>
            </a:extLst>
          </p:cNvPr>
          <p:cNvSpPr/>
          <p:nvPr/>
        </p:nvSpPr>
        <p:spPr>
          <a:xfrm>
            <a:off x="2138680" y="3722469"/>
            <a:ext cx="1427479" cy="355755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483380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8D6785-F6B4-0C49-912E-A1E02C57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5" y="0"/>
            <a:ext cx="11584829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6D9EC44-AB77-7B45-B07E-724C14EB3330}"/>
              </a:ext>
            </a:extLst>
          </p:cNvPr>
          <p:cNvSpPr/>
          <p:nvPr/>
        </p:nvSpPr>
        <p:spPr>
          <a:xfrm>
            <a:off x="2339848" y="3777332"/>
            <a:ext cx="5213095" cy="538635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929486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A772AA7-F5F1-EC41-9CA2-DB6CB425C1EC}"/>
              </a:ext>
            </a:extLst>
          </p:cNvPr>
          <p:cNvSpPr/>
          <p:nvPr/>
        </p:nvSpPr>
        <p:spPr>
          <a:xfrm>
            <a:off x="944021" y="1840097"/>
            <a:ext cx="10303957" cy="2522927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Escribiendo mi nombre en </a:t>
            </a:r>
            <a:r>
              <a:rPr lang="es-E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Webex</a:t>
            </a:r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dejando de ser </a:t>
            </a:r>
            <a:r>
              <a:rPr lang="es-E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</a:t>
            </a:r>
            <a:endParaRPr lang="es-E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61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0FD8F1-5BE9-8547-9983-875416D23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766"/>
            <a:ext cx="12192000" cy="58844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60D5610-7A7E-2B46-A22D-500229385142}"/>
              </a:ext>
            </a:extLst>
          </p:cNvPr>
          <p:cNvSpPr/>
          <p:nvPr/>
        </p:nvSpPr>
        <p:spPr>
          <a:xfrm>
            <a:off x="0" y="3000093"/>
            <a:ext cx="1913467" cy="251107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0660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6D742A-43A4-A34E-8A6A-81987377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788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0DDFAC-9E7F-9A43-855F-59C83C376C1D}"/>
              </a:ext>
            </a:extLst>
          </p:cNvPr>
          <p:cNvSpPr/>
          <p:nvPr/>
        </p:nvSpPr>
        <p:spPr>
          <a:xfrm>
            <a:off x="5253736" y="4972149"/>
            <a:ext cx="2177287" cy="428907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349831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09461F-0BD9-D540-8CED-799448B0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111"/>
            <a:ext cx="12192000" cy="643977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26C0749-A95E-374E-A294-5AE4DC34C688}"/>
              </a:ext>
            </a:extLst>
          </p:cNvPr>
          <p:cNvSpPr/>
          <p:nvPr/>
        </p:nvSpPr>
        <p:spPr>
          <a:xfrm>
            <a:off x="4085336" y="3922282"/>
            <a:ext cx="2177287" cy="428907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948198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6D4A7-DFE0-154A-9579-7B62D03B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586"/>
            <a:ext cx="12192000" cy="402882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DD967CA-1D20-7747-8BB4-5FB3A38CCB88}"/>
              </a:ext>
            </a:extLst>
          </p:cNvPr>
          <p:cNvSpPr/>
          <p:nvPr/>
        </p:nvSpPr>
        <p:spPr>
          <a:xfrm>
            <a:off x="8572669" y="3752949"/>
            <a:ext cx="1282531" cy="598918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6472599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ABEA1-EAC6-4E45-8FB6-47CAC711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Recuerde…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3809CE-4C5B-FE4A-A4ED-9F2F2C10E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Compartir con sus estudiantes el plan de trabajo, especificando cuándo deben estar conectados.</a:t>
            </a:r>
          </a:p>
          <a:p>
            <a:r>
              <a:rPr lang="es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Educandus planifique actividades asincrónicas como Foros, consultas, tareas u otros.</a:t>
            </a:r>
          </a:p>
          <a:p>
            <a:r>
              <a:rPr lang="es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Respete el horario asignado a las clases y a la atención de estudiantes.</a:t>
            </a:r>
          </a:p>
          <a:p>
            <a:r>
              <a:rPr lang="es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Considere en cada sesión los recreos.</a:t>
            </a:r>
          </a:p>
          <a:p>
            <a:r>
              <a:rPr lang="es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 comprensivo con los problemas de conectividad.</a:t>
            </a:r>
          </a:p>
        </p:txBody>
      </p:sp>
    </p:spTree>
    <p:extLst>
      <p:ext uri="{BB962C8B-B14F-4D97-AF65-F5344CB8AC3E}">
        <p14:creationId xmlns:p14="http://schemas.microsoft.com/office/powerpoint/2010/main" val="54707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E5FAAF3-3F98-5149-81B6-5BECA3047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8" t="3457" r="10441"/>
          <a:stretch/>
        </p:blipFill>
        <p:spPr>
          <a:xfrm>
            <a:off x="2031999" y="237066"/>
            <a:ext cx="7484533" cy="66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4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86330" y="943282"/>
            <a:ext cx="10303957" cy="2522927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6A9487-53A4-CD4E-B5AB-BD44E9729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0" r="6704"/>
          <a:stretch/>
        </p:blipFill>
        <p:spPr>
          <a:xfrm>
            <a:off x="1444113" y="916822"/>
            <a:ext cx="2139745" cy="2621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8DEE15-2A4D-F640-8A0D-EC572DAE0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512" y="1195755"/>
            <a:ext cx="7448020" cy="1758462"/>
          </a:xfrm>
        </p:spPr>
        <p:txBody>
          <a:bodyPr>
            <a:noAutofit/>
          </a:bodyPr>
          <a:lstStyle/>
          <a:p>
            <a:r>
              <a:rPr lang="es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Usando WEBEX en mi primera semana de clases. Uso básico de la video conferencia. </a:t>
            </a:r>
            <a:endParaRPr lang="es-CL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5247D04-C7E3-4848-88DC-48350DB07ABC}"/>
              </a:ext>
            </a:extLst>
          </p:cNvPr>
          <p:cNvSpPr txBox="1">
            <a:spLocks/>
          </p:cNvSpPr>
          <p:nvPr/>
        </p:nvSpPr>
        <p:spPr>
          <a:xfrm>
            <a:off x="6724651" y="4552545"/>
            <a:ext cx="5187482" cy="1908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Marcela Moris M.</a:t>
            </a:r>
          </a:p>
          <a:p>
            <a:pPr algn="r"/>
            <a:r>
              <a:rPr lang="es-CL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Gustavo Hawes B.</a:t>
            </a:r>
          </a:p>
          <a:p>
            <a:pPr algn="r"/>
            <a:r>
              <a:rPr lang="es-CL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Margarita Valenzuela H. </a:t>
            </a:r>
          </a:p>
          <a:p>
            <a:pPr algn="r"/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Dirección de Pregrado</a:t>
            </a:r>
          </a:p>
          <a:p>
            <a:pPr algn="r"/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Universidad de Talca – 2020</a:t>
            </a:r>
          </a:p>
          <a:p>
            <a:pPr algn="r"/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E-mail: apoyodocente@utaca.cl</a:t>
            </a:r>
          </a:p>
          <a:p>
            <a:pPr algn="r"/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3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86330" y="943282"/>
            <a:ext cx="10303957" cy="2522927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6A9487-53A4-CD4E-B5AB-BD44E9729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0" r="6704"/>
          <a:stretch/>
        </p:blipFill>
        <p:spPr>
          <a:xfrm>
            <a:off x="1444113" y="916822"/>
            <a:ext cx="2139745" cy="2621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8DEE15-2A4D-F640-8A0D-EC572DAE0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512" y="1195755"/>
            <a:ext cx="7448020" cy="1758462"/>
          </a:xfrm>
        </p:spPr>
        <p:txBody>
          <a:bodyPr>
            <a:noAutofit/>
          </a:bodyPr>
          <a:lstStyle/>
          <a:p>
            <a:r>
              <a:rPr lang="es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Usando WEBEX en mi primera semana de clases. Uso básico de la video conferencia. </a:t>
            </a:r>
            <a:endParaRPr lang="es-CL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8507E36-86FC-7C4E-B7C1-DBE311ADEED3}"/>
              </a:ext>
            </a:extLst>
          </p:cNvPr>
          <p:cNvSpPr txBox="1">
            <a:spLocks/>
          </p:cNvSpPr>
          <p:nvPr/>
        </p:nvSpPr>
        <p:spPr>
          <a:xfrm>
            <a:off x="6724651" y="4396903"/>
            <a:ext cx="5187482" cy="2063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Marcela Moris M.</a:t>
            </a:r>
          </a:p>
          <a:p>
            <a:pPr algn="r"/>
            <a:r>
              <a:rPr lang="es-CL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Gustavo Hawes B.</a:t>
            </a:r>
          </a:p>
          <a:p>
            <a:pPr algn="r"/>
            <a:r>
              <a:rPr lang="es-CL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Margarita Valenzuela H. </a:t>
            </a:r>
          </a:p>
          <a:p>
            <a:pPr algn="r"/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Dirección de Pregrado</a:t>
            </a:r>
          </a:p>
          <a:p>
            <a:pPr algn="r"/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Universidad de Talca – 2020</a:t>
            </a:r>
          </a:p>
          <a:p>
            <a:pPr algn="r"/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E-mail: apoyodocente@utaca.cl</a:t>
            </a:r>
          </a:p>
          <a:p>
            <a:pPr algn="r"/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1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4FA92-DDCC-D24B-B176-4FEB210D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Recorrido de hoy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15D5B-7525-C340-B0BD-BD12B803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Mi pantalla de Webex</a:t>
            </a:r>
          </a:p>
          <a:p>
            <a:r>
              <a:rPr lang="es-US" dirty="0"/>
              <a:t>Recogiendo información en Webex</a:t>
            </a:r>
          </a:p>
          <a:p>
            <a:r>
              <a:rPr lang="es-US" dirty="0"/>
              <a:t>Agendando una reunión a través de Webex</a:t>
            </a:r>
          </a:p>
          <a:p>
            <a:r>
              <a:rPr lang="es-US" dirty="0"/>
              <a:t>Recuperando el link o enlace de la reunión planificada</a:t>
            </a:r>
          </a:p>
          <a:p>
            <a:r>
              <a:rPr lang="es-US" dirty="0"/>
              <a:t>Escribiendo mi nombre en Webex… dejando de ser User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97689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A772AA7-F5F1-EC41-9CA2-DB6CB425C1EC}"/>
              </a:ext>
            </a:extLst>
          </p:cNvPr>
          <p:cNvSpPr/>
          <p:nvPr/>
        </p:nvSpPr>
        <p:spPr>
          <a:xfrm>
            <a:off x="944021" y="1840097"/>
            <a:ext cx="10303957" cy="2522927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pantalla de </a:t>
            </a:r>
            <a:r>
              <a:rPr lang="es-E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Webex</a:t>
            </a:r>
            <a:endParaRPr lang="es-E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67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271</Words>
  <Application>Microsoft Macintosh PowerPoint</Application>
  <PresentationFormat>Panorámica</PresentationFormat>
  <Paragraphs>49</Paragraphs>
  <Slides>60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4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Página de reunión iniciándose</vt:lpstr>
      <vt:lpstr>Presentación de PowerPoint</vt:lpstr>
      <vt:lpstr>Usando WEBEX en mi primera semana de clases. Uso básico de la video conferencia. </vt:lpstr>
      <vt:lpstr>Recorrido de hoy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Cambiar 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rescatar asistencia en webex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Recuerde…</vt:lpstr>
      <vt:lpstr>Usando WEBEX en mi primera semana de clases. Uso básico de la video conferencia.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Metodologías de enseñanza y aprendizaje</dc:title>
  <dc:creator>Gustavo Hawes</dc:creator>
  <cp:lastModifiedBy>Microsoft Office User</cp:lastModifiedBy>
  <cp:revision>135</cp:revision>
  <cp:lastPrinted>2019-11-13T12:58:10Z</cp:lastPrinted>
  <dcterms:created xsi:type="dcterms:W3CDTF">2019-11-13T11:45:18Z</dcterms:created>
  <dcterms:modified xsi:type="dcterms:W3CDTF">2020-04-22T14:37:22Z</dcterms:modified>
</cp:coreProperties>
</file>